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36"/>
  </p:notesMasterIdLst>
  <p:sldIdLst>
    <p:sldId id="324" r:id="rId3"/>
    <p:sldId id="327" r:id="rId4"/>
    <p:sldId id="325" r:id="rId5"/>
    <p:sldId id="326" r:id="rId6"/>
    <p:sldId id="328" r:id="rId7"/>
    <p:sldId id="345" r:id="rId8"/>
    <p:sldId id="346" r:id="rId9"/>
    <p:sldId id="348" r:id="rId10"/>
    <p:sldId id="355" r:id="rId11"/>
    <p:sldId id="349" r:id="rId12"/>
    <p:sldId id="347" r:id="rId13"/>
    <p:sldId id="367" r:id="rId14"/>
    <p:sldId id="351" r:id="rId15"/>
    <p:sldId id="350" r:id="rId16"/>
    <p:sldId id="352" r:id="rId17"/>
    <p:sldId id="353" r:id="rId18"/>
    <p:sldId id="354" r:id="rId19"/>
    <p:sldId id="357" r:id="rId20"/>
    <p:sldId id="365" r:id="rId21"/>
    <p:sldId id="335" r:id="rId22"/>
    <p:sldId id="358" r:id="rId23"/>
    <p:sldId id="359" r:id="rId24"/>
    <p:sldId id="360" r:id="rId25"/>
    <p:sldId id="361" r:id="rId26"/>
    <p:sldId id="362" r:id="rId27"/>
    <p:sldId id="366" r:id="rId28"/>
    <p:sldId id="363" r:id="rId29"/>
    <p:sldId id="364" r:id="rId30"/>
    <p:sldId id="276" r:id="rId31"/>
    <p:sldId id="340" r:id="rId32"/>
    <p:sldId id="343" r:id="rId33"/>
    <p:sldId id="344" r:id="rId34"/>
    <p:sldId id="333" r:id="rId3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8592" autoAdjust="0"/>
  </p:normalViewPr>
  <p:slideViewPr>
    <p:cSldViewPr snapToGrid="0">
      <p:cViewPr varScale="1">
        <p:scale>
          <a:sx n="45" d="100"/>
          <a:sy n="45" d="100"/>
        </p:scale>
        <p:origin x="1092" y="66"/>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_rels/data2.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FB2CE19-6B79-438E-804B-A288AD88CB0E}" type="doc">
      <dgm:prSet loTypeId="urn:microsoft.com/office/officeart/2016/7/layout/LinearArrowProcessNumbered" loCatId="process" qsTypeId="urn:microsoft.com/office/officeart/2005/8/quickstyle/simple1#3" qsCatId="simple" csTypeId="urn:microsoft.com/office/officeart/2005/8/colors/colorful2#1" csCatId="colorful" phldr="1"/>
      <dgm:spPr/>
      <dgm:t>
        <a:bodyPr/>
        <a:lstStyle/>
        <a:p>
          <a:endParaRPr lang="en-US"/>
        </a:p>
      </dgm:t>
    </dgm:pt>
    <dgm:pt modelId="{DE44D671-9474-409D-8B57-9EFBAB9FC70F}">
      <dgm:prSet/>
      <dgm:spPr/>
      <dgm:t>
        <a:bodyPr/>
        <a:lstStyle/>
        <a:p>
          <a:r>
            <a:rPr lang="en-US" altLang="zh-CN" dirty="0"/>
            <a:t>Stage1</a:t>
          </a:r>
          <a:endParaRPr lang="zh-CN" altLang="en-US" dirty="0"/>
        </a:p>
      </dgm:t>
    </dgm:pt>
    <dgm:pt modelId="{E9B5FB62-4122-41C4-BF34-A20CB0BE1F86}" type="parTrans" cxnId="{17B8F8AC-33EC-44EA-8977-73F25A3F134F}">
      <dgm:prSet/>
      <dgm:spPr/>
      <dgm:t>
        <a:bodyPr/>
        <a:lstStyle/>
        <a:p>
          <a:endParaRPr lang="zh-CN" altLang="en-US"/>
        </a:p>
      </dgm:t>
    </dgm:pt>
    <dgm:pt modelId="{51B0BFB5-0D68-47FE-BE1B-83C4B7B46D19}" type="sibTrans" cxnId="{17B8F8AC-33EC-44EA-8977-73F25A3F134F}">
      <dgm:prSet/>
      <dgm:spPr/>
      <dgm:t>
        <a:bodyPr/>
        <a:lstStyle/>
        <a:p>
          <a:endParaRPr lang="zh-CN" altLang="en-US"/>
        </a:p>
      </dgm:t>
    </dgm:pt>
    <dgm:pt modelId="{6E60DAAC-4064-427A-A2B1-4B9A5B5B6296}">
      <dgm:prSet/>
      <dgm:spPr/>
      <dgm:t>
        <a:bodyPr/>
        <a:lstStyle/>
        <a:p>
          <a:r>
            <a:rPr lang="en-US" altLang="zh-CN" dirty="0"/>
            <a:t>Stage2</a:t>
          </a:r>
          <a:endParaRPr lang="zh-CN" altLang="en-US" dirty="0"/>
        </a:p>
      </dgm:t>
    </dgm:pt>
    <dgm:pt modelId="{68F63FA5-6AFD-42B0-8469-2D1D8D50EF3F}" type="parTrans" cxnId="{BB3A8A7C-FFEA-4EDC-BE86-1AC519A537CA}">
      <dgm:prSet/>
      <dgm:spPr/>
      <dgm:t>
        <a:bodyPr/>
        <a:lstStyle/>
        <a:p>
          <a:endParaRPr lang="zh-CN" altLang="en-US"/>
        </a:p>
      </dgm:t>
    </dgm:pt>
    <dgm:pt modelId="{D16898F8-5896-45A5-A737-D2DC5BC0C284}" type="sibTrans" cxnId="{BB3A8A7C-FFEA-4EDC-BE86-1AC519A537CA}">
      <dgm:prSet/>
      <dgm:spPr/>
      <dgm:t>
        <a:bodyPr/>
        <a:lstStyle/>
        <a:p>
          <a:endParaRPr lang="zh-CN" altLang="en-US"/>
        </a:p>
      </dgm:t>
    </dgm:pt>
    <dgm:pt modelId="{C85B6E89-1DE6-48B9-9882-F58FDBB72660}">
      <dgm:prSet/>
      <dgm:spPr/>
      <dgm:t>
        <a:bodyPr/>
        <a:lstStyle/>
        <a:p>
          <a:r>
            <a:rPr lang="en-US" altLang="zh-CN" dirty="0"/>
            <a:t>Stage3</a:t>
          </a:r>
          <a:endParaRPr lang="zh-CN" altLang="en-US" dirty="0"/>
        </a:p>
      </dgm:t>
    </dgm:pt>
    <dgm:pt modelId="{FF05C0F3-2E83-42B8-8B6A-1439180EE900}" type="parTrans" cxnId="{8DBC6DB8-C7F0-4EB2-B503-FD054EEDF073}">
      <dgm:prSet/>
      <dgm:spPr/>
      <dgm:t>
        <a:bodyPr/>
        <a:lstStyle/>
        <a:p>
          <a:endParaRPr lang="zh-CN" altLang="en-US"/>
        </a:p>
      </dgm:t>
    </dgm:pt>
    <dgm:pt modelId="{75314669-EDB8-45A3-99E5-F9B8E6A95991}" type="sibTrans" cxnId="{8DBC6DB8-C7F0-4EB2-B503-FD054EEDF073}">
      <dgm:prSet/>
      <dgm:spPr/>
      <dgm:t>
        <a:bodyPr/>
        <a:lstStyle/>
        <a:p>
          <a:endParaRPr lang="zh-CN" altLang="en-US"/>
        </a:p>
      </dgm:t>
    </dgm:pt>
    <dgm:pt modelId="{106E8927-45C0-4200-A815-3D2917419679}">
      <dgm:prSet/>
      <dgm:spPr/>
      <dgm:t>
        <a:bodyPr/>
        <a:lstStyle/>
        <a:p>
          <a:r>
            <a:rPr lang="en-US" altLang="zh-CN" dirty="0" err="1"/>
            <a:t>stageN</a:t>
          </a:r>
          <a:endParaRPr lang="zh-CN" altLang="en-US" dirty="0"/>
        </a:p>
      </dgm:t>
    </dgm:pt>
    <dgm:pt modelId="{559BC9CB-E529-4B36-80A7-CEC9C6C98F8E}" type="parTrans" cxnId="{8224B3AE-3878-46A9-AC59-11680A594D11}">
      <dgm:prSet/>
      <dgm:spPr/>
      <dgm:t>
        <a:bodyPr/>
        <a:lstStyle/>
        <a:p>
          <a:endParaRPr lang="zh-CN" altLang="en-US"/>
        </a:p>
      </dgm:t>
    </dgm:pt>
    <dgm:pt modelId="{EF5585B4-34AC-4BAC-9A52-25E0A4B5CECA}" type="sibTrans" cxnId="{8224B3AE-3878-46A9-AC59-11680A594D11}">
      <dgm:prSet/>
      <dgm:spPr/>
      <dgm:t>
        <a:bodyPr/>
        <a:lstStyle/>
        <a:p>
          <a:endParaRPr lang="zh-CN" altLang="en-US"/>
        </a:p>
      </dgm:t>
    </dgm:pt>
    <dgm:pt modelId="{5D747D47-0B65-494F-B2A6-FEC85E5E1F13}" type="pres">
      <dgm:prSet presAssocID="{4FB2CE19-6B79-438E-804B-A288AD88CB0E}" presName="linearFlow" presStyleCnt="0">
        <dgm:presLayoutVars>
          <dgm:dir/>
          <dgm:animLvl val="lvl"/>
          <dgm:resizeHandles val="exact"/>
        </dgm:presLayoutVars>
      </dgm:prSet>
      <dgm:spPr/>
    </dgm:pt>
    <dgm:pt modelId="{0E3605F4-F2B1-4A6D-BCD6-CC05A0FE43D5}" type="pres">
      <dgm:prSet presAssocID="{DE44D671-9474-409D-8B57-9EFBAB9FC70F}" presName="compositeNode" presStyleCnt="0"/>
      <dgm:spPr/>
    </dgm:pt>
    <dgm:pt modelId="{5B7B4D7C-51D4-4EB2-919F-3E2233F85C42}" type="pres">
      <dgm:prSet presAssocID="{DE44D671-9474-409D-8B57-9EFBAB9FC70F}" presName="parTx" presStyleLbl="node1" presStyleIdx="0" presStyleCnt="0">
        <dgm:presLayoutVars>
          <dgm:chMax val="0"/>
          <dgm:chPref val="0"/>
          <dgm:bulletEnabled val="1"/>
        </dgm:presLayoutVars>
      </dgm:prSet>
      <dgm:spPr/>
    </dgm:pt>
    <dgm:pt modelId="{56C25E70-7E9A-410C-A719-F36E4A79B2ED}" type="pres">
      <dgm:prSet presAssocID="{DE44D671-9474-409D-8B57-9EFBAB9FC70F}" presName="parSh" presStyleCnt="0"/>
      <dgm:spPr/>
    </dgm:pt>
    <dgm:pt modelId="{300EE050-1F5B-4CD7-9D06-1F6FF4055BA4}" type="pres">
      <dgm:prSet presAssocID="{DE44D671-9474-409D-8B57-9EFBAB9FC70F}" presName="lineNode" presStyleLbl="alignAccFollowNode1" presStyleIdx="0" presStyleCnt="12"/>
      <dgm:spPr/>
    </dgm:pt>
    <dgm:pt modelId="{F766506C-13BA-469E-88BE-82555B6272BE}" type="pres">
      <dgm:prSet presAssocID="{DE44D671-9474-409D-8B57-9EFBAB9FC70F}" presName="lineArrowNode" presStyleLbl="alignAccFollowNode1" presStyleIdx="1" presStyleCnt="12"/>
      <dgm:spPr/>
    </dgm:pt>
    <dgm:pt modelId="{C42C9CD3-FB6D-455F-8001-C6B31EC9F378}" type="pres">
      <dgm:prSet presAssocID="{51B0BFB5-0D68-47FE-BE1B-83C4B7B46D19}" presName="sibTransNodeCircle" presStyleLbl="alignNode1" presStyleIdx="0" presStyleCnt="4">
        <dgm:presLayoutVars>
          <dgm:chMax val="0"/>
          <dgm:bulletEnabled/>
        </dgm:presLayoutVars>
      </dgm:prSet>
      <dgm:spPr/>
    </dgm:pt>
    <dgm:pt modelId="{80B66F2B-AD7E-4763-858C-373893731512}" type="pres">
      <dgm:prSet presAssocID="{51B0BFB5-0D68-47FE-BE1B-83C4B7B46D19}" presName="spacerBetweenCircleAndCallout" presStyleCnt="0">
        <dgm:presLayoutVars/>
      </dgm:prSet>
      <dgm:spPr/>
    </dgm:pt>
    <dgm:pt modelId="{1F8F8FE1-2C0E-43A9-95F9-CEF7978F4F36}" type="pres">
      <dgm:prSet presAssocID="{DE44D671-9474-409D-8B57-9EFBAB9FC70F}" presName="nodeText" presStyleLbl="alignAccFollowNode1" presStyleIdx="2" presStyleCnt="12">
        <dgm:presLayoutVars>
          <dgm:bulletEnabled val="1"/>
        </dgm:presLayoutVars>
      </dgm:prSet>
      <dgm:spPr/>
    </dgm:pt>
    <dgm:pt modelId="{295338EF-F777-4298-9648-951E6607F2A2}" type="pres">
      <dgm:prSet presAssocID="{51B0BFB5-0D68-47FE-BE1B-83C4B7B46D19}" presName="sibTransComposite" presStyleCnt="0"/>
      <dgm:spPr/>
    </dgm:pt>
    <dgm:pt modelId="{69F4DE48-343F-4855-B2C4-0D7B0A9D84AE}" type="pres">
      <dgm:prSet presAssocID="{6E60DAAC-4064-427A-A2B1-4B9A5B5B6296}" presName="compositeNode" presStyleCnt="0"/>
      <dgm:spPr/>
    </dgm:pt>
    <dgm:pt modelId="{54B59990-CC52-4CAE-B0C9-E187389E4C96}" type="pres">
      <dgm:prSet presAssocID="{6E60DAAC-4064-427A-A2B1-4B9A5B5B6296}" presName="parTx" presStyleLbl="node1" presStyleIdx="0" presStyleCnt="0">
        <dgm:presLayoutVars>
          <dgm:chMax val="0"/>
          <dgm:chPref val="0"/>
          <dgm:bulletEnabled val="1"/>
        </dgm:presLayoutVars>
      </dgm:prSet>
      <dgm:spPr/>
    </dgm:pt>
    <dgm:pt modelId="{C7A64113-31D7-4862-BBEF-AC0F7D73BAF3}" type="pres">
      <dgm:prSet presAssocID="{6E60DAAC-4064-427A-A2B1-4B9A5B5B6296}" presName="parSh" presStyleCnt="0"/>
      <dgm:spPr/>
    </dgm:pt>
    <dgm:pt modelId="{D53B81F8-4BB7-4271-A5A8-97D622A3072E}" type="pres">
      <dgm:prSet presAssocID="{6E60DAAC-4064-427A-A2B1-4B9A5B5B6296}" presName="lineNode" presStyleLbl="alignAccFollowNode1" presStyleIdx="3" presStyleCnt="12"/>
      <dgm:spPr/>
    </dgm:pt>
    <dgm:pt modelId="{0878A2CD-FB76-4CFB-BB39-AEA96AB4578F}" type="pres">
      <dgm:prSet presAssocID="{6E60DAAC-4064-427A-A2B1-4B9A5B5B6296}" presName="lineArrowNode" presStyleLbl="alignAccFollowNode1" presStyleIdx="4" presStyleCnt="12"/>
      <dgm:spPr/>
    </dgm:pt>
    <dgm:pt modelId="{08D6DD56-92DC-4203-9F39-B79DFC1A1A65}" type="pres">
      <dgm:prSet presAssocID="{D16898F8-5896-45A5-A737-D2DC5BC0C284}" presName="sibTransNodeCircle" presStyleLbl="alignNode1" presStyleIdx="1" presStyleCnt="4">
        <dgm:presLayoutVars>
          <dgm:chMax val="0"/>
          <dgm:bulletEnabled/>
        </dgm:presLayoutVars>
      </dgm:prSet>
      <dgm:spPr/>
    </dgm:pt>
    <dgm:pt modelId="{1DEB3EE4-048D-4A51-B4FF-7CF2F30E59C5}" type="pres">
      <dgm:prSet presAssocID="{D16898F8-5896-45A5-A737-D2DC5BC0C284}" presName="spacerBetweenCircleAndCallout" presStyleCnt="0">
        <dgm:presLayoutVars/>
      </dgm:prSet>
      <dgm:spPr/>
    </dgm:pt>
    <dgm:pt modelId="{982C2FB3-0D90-45CB-8260-53565A44FC57}" type="pres">
      <dgm:prSet presAssocID="{6E60DAAC-4064-427A-A2B1-4B9A5B5B6296}" presName="nodeText" presStyleLbl="alignAccFollowNode1" presStyleIdx="5" presStyleCnt="12">
        <dgm:presLayoutVars>
          <dgm:bulletEnabled val="1"/>
        </dgm:presLayoutVars>
      </dgm:prSet>
      <dgm:spPr/>
    </dgm:pt>
    <dgm:pt modelId="{9D35310C-F770-4461-B466-4A3E06D6C5FC}" type="pres">
      <dgm:prSet presAssocID="{D16898F8-5896-45A5-A737-D2DC5BC0C284}" presName="sibTransComposite" presStyleCnt="0"/>
      <dgm:spPr/>
    </dgm:pt>
    <dgm:pt modelId="{FC2101BC-F17A-44C7-B960-4F6C4A84440B}" type="pres">
      <dgm:prSet presAssocID="{C85B6E89-1DE6-48B9-9882-F58FDBB72660}" presName="compositeNode" presStyleCnt="0"/>
      <dgm:spPr/>
    </dgm:pt>
    <dgm:pt modelId="{7EFDBA53-FD6F-41EF-A3E5-174E320E2D12}" type="pres">
      <dgm:prSet presAssocID="{C85B6E89-1DE6-48B9-9882-F58FDBB72660}" presName="parTx" presStyleLbl="node1" presStyleIdx="0" presStyleCnt="0">
        <dgm:presLayoutVars>
          <dgm:chMax val="0"/>
          <dgm:chPref val="0"/>
          <dgm:bulletEnabled val="1"/>
        </dgm:presLayoutVars>
      </dgm:prSet>
      <dgm:spPr/>
    </dgm:pt>
    <dgm:pt modelId="{4DFC1B06-BF37-4212-AFF7-060A9B0564EC}" type="pres">
      <dgm:prSet presAssocID="{C85B6E89-1DE6-48B9-9882-F58FDBB72660}" presName="parSh" presStyleCnt="0"/>
      <dgm:spPr/>
    </dgm:pt>
    <dgm:pt modelId="{BC27F17D-6305-46CB-89FB-A4AD0271EE78}" type="pres">
      <dgm:prSet presAssocID="{C85B6E89-1DE6-48B9-9882-F58FDBB72660}" presName="lineNode" presStyleLbl="alignAccFollowNode1" presStyleIdx="6" presStyleCnt="12"/>
      <dgm:spPr/>
    </dgm:pt>
    <dgm:pt modelId="{903008B9-4395-4830-9585-D8C2EB396F2C}" type="pres">
      <dgm:prSet presAssocID="{C85B6E89-1DE6-48B9-9882-F58FDBB72660}" presName="lineArrowNode" presStyleLbl="alignAccFollowNode1" presStyleIdx="7" presStyleCnt="12"/>
      <dgm:spPr/>
    </dgm:pt>
    <dgm:pt modelId="{2581D472-0BDC-49F1-A2A1-D0CA3BCFD967}" type="pres">
      <dgm:prSet presAssocID="{75314669-EDB8-45A3-99E5-F9B8E6A95991}" presName="sibTransNodeCircle" presStyleLbl="alignNode1" presStyleIdx="2" presStyleCnt="4">
        <dgm:presLayoutVars>
          <dgm:chMax val="0"/>
          <dgm:bulletEnabled/>
        </dgm:presLayoutVars>
      </dgm:prSet>
      <dgm:spPr/>
    </dgm:pt>
    <dgm:pt modelId="{0E8805D3-2C35-406E-BA7B-B4312B7B0D92}" type="pres">
      <dgm:prSet presAssocID="{75314669-EDB8-45A3-99E5-F9B8E6A95991}" presName="spacerBetweenCircleAndCallout" presStyleCnt="0">
        <dgm:presLayoutVars/>
      </dgm:prSet>
      <dgm:spPr/>
    </dgm:pt>
    <dgm:pt modelId="{6247CF2C-DB0E-4523-B8BA-56C011BCB099}" type="pres">
      <dgm:prSet presAssocID="{C85B6E89-1DE6-48B9-9882-F58FDBB72660}" presName="nodeText" presStyleLbl="alignAccFollowNode1" presStyleIdx="8" presStyleCnt="12">
        <dgm:presLayoutVars>
          <dgm:bulletEnabled val="1"/>
        </dgm:presLayoutVars>
      </dgm:prSet>
      <dgm:spPr/>
    </dgm:pt>
    <dgm:pt modelId="{498A67F1-B29C-4B38-82F7-C261899F0F69}" type="pres">
      <dgm:prSet presAssocID="{75314669-EDB8-45A3-99E5-F9B8E6A95991}" presName="sibTransComposite" presStyleCnt="0"/>
      <dgm:spPr/>
    </dgm:pt>
    <dgm:pt modelId="{BD747795-71C8-4A67-AB13-BBD59A617E22}" type="pres">
      <dgm:prSet presAssocID="{106E8927-45C0-4200-A815-3D2917419679}" presName="compositeNode" presStyleCnt="0"/>
      <dgm:spPr/>
    </dgm:pt>
    <dgm:pt modelId="{0A79C968-B9BF-47A8-A154-F2B2ADCFA4BA}" type="pres">
      <dgm:prSet presAssocID="{106E8927-45C0-4200-A815-3D2917419679}" presName="parTx" presStyleLbl="node1" presStyleIdx="0" presStyleCnt="0">
        <dgm:presLayoutVars>
          <dgm:chMax val="0"/>
          <dgm:chPref val="0"/>
          <dgm:bulletEnabled val="1"/>
        </dgm:presLayoutVars>
      </dgm:prSet>
      <dgm:spPr/>
    </dgm:pt>
    <dgm:pt modelId="{EF6408ED-7F68-456B-9DD2-BF5121BC890E}" type="pres">
      <dgm:prSet presAssocID="{106E8927-45C0-4200-A815-3D2917419679}" presName="parSh" presStyleCnt="0"/>
      <dgm:spPr/>
    </dgm:pt>
    <dgm:pt modelId="{9825D111-ABC0-459B-A56C-1CB83A4256A3}" type="pres">
      <dgm:prSet presAssocID="{106E8927-45C0-4200-A815-3D2917419679}" presName="lineNode" presStyleLbl="alignAccFollowNode1" presStyleIdx="9" presStyleCnt="12"/>
      <dgm:spPr/>
    </dgm:pt>
    <dgm:pt modelId="{AB7148D8-6EE6-4A4C-A6A3-43DC5EB8C858}" type="pres">
      <dgm:prSet presAssocID="{106E8927-45C0-4200-A815-3D2917419679}" presName="lineArrowNode" presStyleLbl="alignAccFollowNode1" presStyleIdx="10" presStyleCnt="12"/>
      <dgm:spPr/>
    </dgm:pt>
    <dgm:pt modelId="{0F1B47FF-CBF8-4287-9B88-977123B399EE}" type="pres">
      <dgm:prSet presAssocID="{EF5585B4-34AC-4BAC-9A52-25E0A4B5CECA}" presName="sibTransNodeCircle" presStyleLbl="alignNode1" presStyleIdx="3" presStyleCnt="4">
        <dgm:presLayoutVars>
          <dgm:chMax val="0"/>
          <dgm:bulletEnabled/>
        </dgm:presLayoutVars>
      </dgm:prSet>
      <dgm:spPr/>
    </dgm:pt>
    <dgm:pt modelId="{9C8ACE96-4EA4-443A-ADBA-C1F813045C81}" type="pres">
      <dgm:prSet presAssocID="{EF5585B4-34AC-4BAC-9A52-25E0A4B5CECA}" presName="spacerBetweenCircleAndCallout" presStyleCnt="0">
        <dgm:presLayoutVars/>
      </dgm:prSet>
      <dgm:spPr/>
    </dgm:pt>
    <dgm:pt modelId="{FC597E47-FAB6-4399-8AE6-E0016CA1CB92}" type="pres">
      <dgm:prSet presAssocID="{106E8927-45C0-4200-A815-3D2917419679}" presName="nodeText" presStyleLbl="alignAccFollowNode1" presStyleIdx="11" presStyleCnt="12">
        <dgm:presLayoutVars>
          <dgm:bulletEnabled val="1"/>
        </dgm:presLayoutVars>
      </dgm:prSet>
      <dgm:spPr/>
    </dgm:pt>
  </dgm:ptLst>
  <dgm:cxnLst>
    <dgm:cxn modelId="{AF2F4803-73C8-453A-88E1-E73C32A4FCC3}" type="presOf" srcId="{75314669-EDB8-45A3-99E5-F9B8E6A95991}" destId="{2581D472-0BDC-49F1-A2A1-D0CA3BCFD967}" srcOrd="0" destOrd="0" presId="urn:microsoft.com/office/officeart/2016/7/layout/LinearArrowProcessNumbered"/>
    <dgm:cxn modelId="{B149110A-CB0B-4AE3-ADEF-E705885E9A9C}" type="presOf" srcId="{51B0BFB5-0D68-47FE-BE1B-83C4B7B46D19}" destId="{C42C9CD3-FB6D-455F-8001-C6B31EC9F378}" srcOrd="0" destOrd="0" presId="urn:microsoft.com/office/officeart/2016/7/layout/LinearArrowProcessNumbered"/>
    <dgm:cxn modelId="{6B031E1D-5D2E-4F49-965A-75BCB2B5DED6}" type="presOf" srcId="{106E8927-45C0-4200-A815-3D2917419679}" destId="{FC597E47-FAB6-4399-8AE6-E0016CA1CB92}" srcOrd="0" destOrd="0" presId="urn:microsoft.com/office/officeart/2016/7/layout/LinearArrowProcessNumbered"/>
    <dgm:cxn modelId="{38F1E327-EBC7-49C6-87CF-121ACF653777}" type="presOf" srcId="{4FB2CE19-6B79-438E-804B-A288AD88CB0E}" destId="{5D747D47-0B65-494F-B2A6-FEC85E5E1F13}" srcOrd="0" destOrd="0" presId="urn:microsoft.com/office/officeart/2016/7/layout/LinearArrowProcessNumbered"/>
    <dgm:cxn modelId="{14ADC341-A13A-4BE9-96FA-12DD2E351EC9}" type="presOf" srcId="{D16898F8-5896-45A5-A737-D2DC5BC0C284}" destId="{08D6DD56-92DC-4203-9F39-B79DFC1A1A65}" srcOrd="0" destOrd="0" presId="urn:microsoft.com/office/officeart/2016/7/layout/LinearArrowProcessNumbered"/>
    <dgm:cxn modelId="{BB3A8A7C-FFEA-4EDC-BE86-1AC519A537CA}" srcId="{4FB2CE19-6B79-438E-804B-A288AD88CB0E}" destId="{6E60DAAC-4064-427A-A2B1-4B9A5B5B6296}" srcOrd="1" destOrd="0" parTransId="{68F63FA5-6AFD-42B0-8469-2D1D8D50EF3F}" sibTransId="{D16898F8-5896-45A5-A737-D2DC5BC0C284}"/>
    <dgm:cxn modelId="{3096A68C-7BFA-4C0A-89A7-97522CE952F6}" type="presOf" srcId="{DE44D671-9474-409D-8B57-9EFBAB9FC70F}" destId="{1F8F8FE1-2C0E-43A9-95F9-CEF7978F4F36}" srcOrd="0" destOrd="0" presId="urn:microsoft.com/office/officeart/2016/7/layout/LinearArrowProcessNumbered"/>
    <dgm:cxn modelId="{117C1F90-211E-4E07-B871-F81E75D10A54}" type="presOf" srcId="{EF5585B4-34AC-4BAC-9A52-25E0A4B5CECA}" destId="{0F1B47FF-CBF8-4287-9B88-977123B399EE}" srcOrd="0" destOrd="0" presId="urn:microsoft.com/office/officeart/2016/7/layout/LinearArrowProcessNumbered"/>
    <dgm:cxn modelId="{17B8F8AC-33EC-44EA-8977-73F25A3F134F}" srcId="{4FB2CE19-6B79-438E-804B-A288AD88CB0E}" destId="{DE44D671-9474-409D-8B57-9EFBAB9FC70F}" srcOrd="0" destOrd="0" parTransId="{E9B5FB62-4122-41C4-BF34-A20CB0BE1F86}" sibTransId="{51B0BFB5-0D68-47FE-BE1B-83C4B7B46D19}"/>
    <dgm:cxn modelId="{8224B3AE-3878-46A9-AC59-11680A594D11}" srcId="{4FB2CE19-6B79-438E-804B-A288AD88CB0E}" destId="{106E8927-45C0-4200-A815-3D2917419679}" srcOrd="3" destOrd="0" parTransId="{559BC9CB-E529-4B36-80A7-CEC9C6C98F8E}" sibTransId="{EF5585B4-34AC-4BAC-9A52-25E0A4B5CECA}"/>
    <dgm:cxn modelId="{8DBC6DB8-C7F0-4EB2-B503-FD054EEDF073}" srcId="{4FB2CE19-6B79-438E-804B-A288AD88CB0E}" destId="{C85B6E89-1DE6-48B9-9882-F58FDBB72660}" srcOrd="2" destOrd="0" parTransId="{FF05C0F3-2E83-42B8-8B6A-1439180EE900}" sibTransId="{75314669-EDB8-45A3-99E5-F9B8E6A95991}"/>
    <dgm:cxn modelId="{7F9261D3-2554-47B8-860C-35CB33E50EB4}" type="presOf" srcId="{C85B6E89-1DE6-48B9-9882-F58FDBB72660}" destId="{6247CF2C-DB0E-4523-B8BA-56C011BCB099}" srcOrd="0" destOrd="0" presId="urn:microsoft.com/office/officeart/2016/7/layout/LinearArrowProcessNumbered"/>
    <dgm:cxn modelId="{D4B0C8D4-905C-4415-AACA-B7257037226F}" type="presOf" srcId="{6E60DAAC-4064-427A-A2B1-4B9A5B5B6296}" destId="{982C2FB3-0D90-45CB-8260-53565A44FC57}" srcOrd="0" destOrd="0" presId="urn:microsoft.com/office/officeart/2016/7/layout/LinearArrowProcessNumbered"/>
    <dgm:cxn modelId="{EC9801B1-1494-4A44-932E-D89C80875625}" type="presParOf" srcId="{5D747D47-0B65-494F-B2A6-FEC85E5E1F13}" destId="{0E3605F4-F2B1-4A6D-BCD6-CC05A0FE43D5}" srcOrd="0" destOrd="0" presId="urn:microsoft.com/office/officeart/2016/7/layout/LinearArrowProcessNumbered"/>
    <dgm:cxn modelId="{17FE4F9A-8444-47A7-B355-01CAD624F13B}" type="presParOf" srcId="{0E3605F4-F2B1-4A6D-BCD6-CC05A0FE43D5}" destId="{5B7B4D7C-51D4-4EB2-919F-3E2233F85C42}" srcOrd="0" destOrd="0" presId="urn:microsoft.com/office/officeart/2016/7/layout/LinearArrowProcessNumbered"/>
    <dgm:cxn modelId="{CF0FA9BD-774F-4453-873F-0B62407F97A9}" type="presParOf" srcId="{0E3605F4-F2B1-4A6D-BCD6-CC05A0FE43D5}" destId="{56C25E70-7E9A-410C-A719-F36E4A79B2ED}" srcOrd="1" destOrd="0" presId="urn:microsoft.com/office/officeart/2016/7/layout/LinearArrowProcessNumbered"/>
    <dgm:cxn modelId="{C58E8FE2-B9F4-4CC2-B987-307468B701A0}" type="presParOf" srcId="{56C25E70-7E9A-410C-A719-F36E4A79B2ED}" destId="{300EE050-1F5B-4CD7-9D06-1F6FF4055BA4}" srcOrd="0" destOrd="0" presId="urn:microsoft.com/office/officeart/2016/7/layout/LinearArrowProcessNumbered"/>
    <dgm:cxn modelId="{9B8F1FF6-D8C2-4C70-8315-BAC01365AB25}" type="presParOf" srcId="{56C25E70-7E9A-410C-A719-F36E4A79B2ED}" destId="{F766506C-13BA-469E-88BE-82555B6272BE}" srcOrd="1" destOrd="0" presId="urn:microsoft.com/office/officeart/2016/7/layout/LinearArrowProcessNumbered"/>
    <dgm:cxn modelId="{888B526D-3407-49CB-B209-5969826FD936}" type="presParOf" srcId="{56C25E70-7E9A-410C-A719-F36E4A79B2ED}" destId="{C42C9CD3-FB6D-455F-8001-C6B31EC9F378}" srcOrd="2" destOrd="0" presId="urn:microsoft.com/office/officeart/2016/7/layout/LinearArrowProcessNumbered"/>
    <dgm:cxn modelId="{0B2F7D10-0699-4D19-99DE-B5D0F35D5EAE}" type="presParOf" srcId="{56C25E70-7E9A-410C-A719-F36E4A79B2ED}" destId="{80B66F2B-AD7E-4763-858C-373893731512}" srcOrd="3" destOrd="0" presId="urn:microsoft.com/office/officeart/2016/7/layout/LinearArrowProcessNumbered"/>
    <dgm:cxn modelId="{E269930F-7ED8-4A14-91F7-C10EE421D874}" type="presParOf" srcId="{0E3605F4-F2B1-4A6D-BCD6-CC05A0FE43D5}" destId="{1F8F8FE1-2C0E-43A9-95F9-CEF7978F4F36}" srcOrd="2" destOrd="0" presId="urn:microsoft.com/office/officeart/2016/7/layout/LinearArrowProcessNumbered"/>
    <dgm:cxn modelId="{F70BD3EB-C652-4623-85E5-687FCB75C3A9}" type="presParOf" srcId="{5D747D47-0B65-494F-B2A6-FEC85E5E1F13}" destId="{295338EF-F777-4298-9648-951E6607F2A2}" srcOrd="1" destOrd="0" presId="urn:microsoft.com/office/officeart/2016/7/layout/LinearArrowProcessNumbered"/>
    <dgm:cxn modelId="{1C254A50-BAED-4B52-8B33-6BFB222C14B2}" type="presParOf" srcId="{5D747D47-0B65-494F-B2A6-FEC85E5E1F13}" destId="{69F4DE48-343F-4855-B2C4-0D7B0A9D84AE}" srcOrd="2" destOrd="0" presId="urn:microsoft.com/office/officeart/2016/7/layout/LinearArrowProcessNumbered"/>
    <dgm:cxn modelId="{D2FCB668-B0AD-4D82-B64C-50D539735FE1}" type="presParOf" srcId="{69F4DE48-343F-4855-B2C4-0D7B0A9D84AE}" destId="{54B59990-CC52-4CAE-B0C9-E187389E4C96}" srcOrd="0" destOrd="0" presId="urn:microsoft.com/office/officeart/2016/7/layout/LinearArrowProcessNumbered"/>
    <dgm:cxn modelId="{987776AA-5DB6-4EA8-A030-169FBE031C8C}" type="presParOf" srcId="{69F4DE48-343F-4855-B2C4-0D7B0A9D84AE}" destId="{C7A64113-31D7-4862-BBEF-AC0F7D73BAF3}" srcOrd="1" destOrd="0" presId="urn:microsoft.com/office/officeart/2016/7/layout/LinearArrowProcessNumbered"/>
    <dgm:cxn modelId="{6B073B03-73D6-4A76-BB64-58C50BC7DFED}" type="presParOf" srcId="{C7A64113-31D7-4862-BBEF-AC0F7D73BAF3}" destId="{D53B81F8-4BB7-4271-A5A8-97D622A3072E}" srcOrd="0" destOrd="0" presId="urn:microsoft.com/office/officeart/2016/7/layout/LinearArrowProcessNumbered"/>
    <dgm:cxn modelId="{752FE8C6-B5ED-4056-A377-87E54D0D0F33}" type="presParOf" srcId="{C7A64113-31D7-4862-BBEF-AC0F7D73BAF3}" destId="{0878A2CD-FB76-4CFB-BB39-AEA96AB4578F}" srcOrd="1" destOrd="0" presId="urn:microsoft.com/office/officeart/2016/7/layout/LinearArrowProcessNumbered"/>
    <dgm:cxn modelId="{E6A88718-07AD-49A2-816C-47EACC208C8B}" type="presParOf" srcId="{C7A64113-31D7-4862-BBEF-AC0F7D73BAF3}" destId="{08D6DD56-92DC-4203-9F39-B79DFC1A1A65}" srcOrd="2" destOrd="0" presId="urn:microsoft.com/office/officeart/2016/7/layout/LinearArrowProcessNumbered"/>
    <dgm:cxn modelId="{150A5C2F-9D6D-4342-BE8A-F38351F94C0F}" type="presParOf" srcId="{C7A64113-31D7-4862-BBEF-AC0F7D73BAF3}" destId="{1DEB3EE4-048D-4A51-B4FF-7CF2F30E59C5}" srcOrd="3" destOrd="0" presId="urn:microsoft.com/office/officeart/2016/7/layout/LinearArrowProcessNumbered"/>
    <dgm:cxn modelId="{6F2F2ED8-C672-43CE-B6B5-15B68F335C36}" type="presParOf" srcId="{69F4DE48-343F-4855-B2C4-0D7B0A9D84AE}" destId="{982C2FB3-0D90-45CB-8260-53565A44FC57}" srcOrd="2" destOrd="0" presId="urn:microsoft.com/office/officeart/2016/7/layout/LinearArrowProcessNumbered"/>
    <dgm:cxn modelId="{E8BB7512-0A71-47F5-A4A7-203731A4E99D}" type="presParOf" srcId="{5D747D47-0B65-494F-B2A6-FEC85E5E1F13}" destId="{9D35310C-F770-4461-B466-4A3E06D6C5FC}" srcOrd="3" destOrd="0" presId="urn:microsoft.com/office/officeart/2016/7/layout/LinearArrowProcessNumbered"/>
    <dgm:cxn modelId="{AE381664-9F02-43E2-9DBC-242FE19F8BBE}" type="presParOf" srcId="{5D747D47-0B65-494F-B2A6-FEC85E5E1F13}" destId="{FC2101BC-F17A-44C7-B960-4F6C4A84440B}" srcOrd="4" destOrd="0" presId="urn:microsoft.com/office/officeart/2016/7/layout/LinearArrowProcessNumbered"/>
    <dgm:cxn modelId="{DD6E5D55-BA5F-474C-9195-688A7B9434E0}" type="presParOf" srcId="{FC2101BC-F17A-44C7-B960-4F6C4A84440B}" destId="{7EFDBA53-FD6F-41EF-A3E5-174E320E2D12}" srcOrd="0" destOrd="0" presId="urn:microsoft.com/office/officeart/2016/7/layout/LinearArrowProcessNumbered"/>
    <dgm:cxn modelId="{63FFAA93-09ED-4892-9ACF-EE0F674A7D09}" type="presParOf" srcId="{FC2101BC-F17A-44C7-B960-4F6C4A84440B}" destId="{4DFC1B06-BF37-4212-AFF7-060A9B0564EC}" srcOrd="1" destOrd="0" presId="urn:microsoft.com/office/officeart/2016/7/layout/LinearArrowProcessNumbered"/>
    <dgm:cxn modelId="{B5B6F1BC-035E-4CD3-8ABB-1790F07674BB}" type="presParOf" srcId="{4DFC1B06-BF37-4212-AFF7-060A9B0564EC}" destId="{BC27F17D-6305-46CB-89FB-A4AD0271EE78}" srcOrd="0" destOrd="0" presId="urn:microsoft.com/office/officeart/2016/7/layout/LinearArrowProcessNumbered"/>
    <dgm:cxn modelId="{BF2638E2-9677-4E06-B5D0-098C9A042583}" type="presParOf" srcId="{4DFC1B06-BF37-4212-AFF7-060A9B0564EC}" destId="{903008B9-4395-4830-9585-D8C2EB396F2C}" srcOrd="1" destOrd="0" presId="urn:microsoft.com/office/officeart/2016/7/layout/LinearArrowProcessNumbered"/>
    <dgm:cxn modelId="{3EBF9A50-3380-4BBA-AC19-32707D51907E}" type="presParOf" srcId="{4DFC1B06-BF37-4212-AFF7-060A9B0564EC}" destId="{2581D472-0BDC-49F1-A2A1-D0CA3BCFD967}" srcOrd="2" destOrd="0" presId="urn:microsoft.com/office/officeart/2016/7/layout/LinearArrowProcessNumbered"/>
    <dgm:cxn modelId="{94F544F7-5C8F-43D7-A5C1-0D942BD7DA8A}" type="presParOf" srcId="{4DFC1B06-BF37-4212-AFF7-060A9B0564EC}" destId="{0E8805D3-2C35-406E-BA7B-B4312B7B0D92}" srcOrd="3" destOrd="0" presId="urn:microsoft.com/office/officeart/2016/7/layout/LinearArrowProcessNumbered"/>
    <dgm:cxn modelId="{4764427F-08AA-4863-9693-5A761296D724}" type="presParOf" srcId="{FC2101BC-F17A-44C7-B960-4F6C4A84440B}" destId="{6247CF2C-DB0E-4523-B8BA-56C011BCB099}" srcOrd="2" destOrd="0" presId="urn:microsoft.com/office/officeart/2016/7/layout/LinearArrowProcessNumbered"/>
    <dgm:cxn modelId="{30746E22-16E8-4E6A-BF6F-2E789A490367}" type="presParOf" srcId="{5D747D47-0B65-494F-B2A6-FEC85E5E1F13}" destId="{498A67F1-B29C-4B38-82F7-C261899F0F69}" srcOrd="5" destOrd="0" presId="urn:microsoft.com/office/officeart/2016/7/layout/LinearArrowProcessNumbered"/>
    <dgm:cxn modelId="{36D6AF34-65B6-4FC2-9560-E525EE307327}" type="presParOf" srcId="{5D747D47-0B65-494F-B2A6-FEC85E5E1F13}" destId="{BD747795-71C8-4A67-AB13-BBD59A617E22}" srcOrd="6" destOrd="0" presId="urn:microsoft.com/office/officeart/2016/7/layout/LinearArrowProcessNumbered"/>
    <dgm:cxn modelId="{E368FA46-3292-44C4-8B2C-41BD91E3BF85}" type="presParOf" srcId="{BD747795-71C8-4A67-AB13-BBD59A617E22}" destId="{0A79C968-B9BF-47A8-A154-F2B2ADCFA4BA}" srcOrd="0" destOrd="0" presId="urn:microsoft.com/office/officeart/2016/7/layout/LinearArrowProcessNumbered"/>
    <dgm:cxn modelId="{9A43EA2E-11D0-4C33-B9C3-87B3BCCB7BC8}" type="presParOf" srcId="{BD747795-71C8-4A67-AB13-BBD59A617E22}" destId="{EF6408ED-7F68-456B-9DD2-BF5121BC890E}" srcOrd="1" destOrd="0" presId="urn:microsoft.com/office/officeart/2016/7/layout/LinearArrowProcessNumbered"/>
    <dgm:cxn modelId="{8971DC41-F317-43D9-9347-AEBA3658E87F}" type="presParOf" srcId="{EF6408ED-7F68-456B-9DD2-BF5121BC890E}" destId="{9825D111-ABC0-459B-A56C-1CB83A4256A3}" srcOrd="0" destOrd="0" presId="urn:microsoft.com/office/officeart/2016/7/layout/LinearArrowProcessNumbered"/>
    <dgm:cxn modelId="{53384EFA-AD16-4166-8A0B-7D6979AB6BC9}" type="presParOf" srcId="{EF6408ED-7F68-456B-9DD2-BF5121BC890E}" destId="{AB7148D8-6EE6-4A4C-A6A3-43DC5EB8C858}" srcOrd="1" destOrd="0" presId="urn:microsoft.com/office/officeart/2016/7/layout/LinearArrowProcessNumbered"/>
    <dgm:cxn modelId="{A1EAA9D7-E756-47F7-A2BA-CF8C8C68A105}" type="presParOf" srcId="{EF6408ED-7F68-456B-9DD2-BF5121BC890E}" destId="{0F1B47FF-CBF8-4287-9B88-977123B399EE}" srcOrd="2" destOrd="0" presId="urn:microsoft.com/office/officeart/2016/7/layout/LinearArrowProcessNumbered"/>
    <dgm:cxn modelId="{76243B9D-7972-4069-89CB-8526C94ABA7F}" type="presParOf" srcId="{EF6408ED-7F68-456B-9DD2-BF5121BC890E}" destId="{9C8ACE96-4EA4-443A-ADBA-C1F813045C81}" srcOrd="3" destOrd="0" presId="urn:microsoft.com/office/officeart/2016/7/layout/LinearArrowProcessNumbered"/>
    <dgm:cxn modelId="{61DEE292-80F2-4736-8BE2-44370F98A717}" type="presParOf" srcId="{BD747795-71C8-4A67-AB13-BBD59A617E22}" destId="{FC597E47-FAB6-4399-8AE6-E0016CA1CB92}"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B25C3D-80DD-4DDF-9188-D0E702C9B96C}" type="doc">
      <dgm:prSet loTypeId="urn:microsoft.com/office/officeart/2005/8/layout/vList4" loCatId="picture" qsTypeId="urn:microsoft.com/office/officeart/2005/8/quickstyle/simple1#4" qsCatId="simple" csTypeId="urn:microsoft.com/office/officeart/2005/8/colors/colorful5#1" csCatId="colorful" phldr="1"/>
      <dgm:spPr/>
      <dgm:t>
        <a:bodyPr/>
        <a:lstStyle/>
        <a:p>
          <a:endParaRPr lang="en-US"/>
        </a:p>
      </dgm:t>
    </dgm:pt>
    <dgm:pt modelId="{FB56B289-802A-44CD-B87E-F94092997AFD}">
      <dgm:prSet phldrT="[Text]" custT="1"/>
      <dgm:spPr/>
      <dgm:t>
        <a:bodyPr tIns="182880" anchor="ctr"/>
        <a:lstStyle/>
        <a:p>
          <a:r>
            <a:rPr lang="en-US" altLang="zh-CN" sz="2400" b="1" i="0" u="none" strike="noStrike" baseline="0" dirty="0">
              <a:latin typeface="宋体" panose="02010600030101010101" pitchFamily="2" charset="-122"/>
              <a:cs typeface="宋体" panose="02010600030101010101" pitchFamily="2" charset="-122"/>
            </a:rPr>
            <a:t>title</a:t>
          </a:r>
          <a:endParaRPr lang="en-US" sz="2400" b="1" i="0" u="none" strike="noStrike" baseline="0" dirty="0">
            <a:latin typeface="宋体" panose="02010600030101010101" pitchFamily="2" charset="-122"/>
            <a:cs typeface="宋体" panose="02010600030101010101" pitchFamily="2" charset="-122"/>
          </a:endParaRPr>
        </a:p>
        <a:p>
          <a:r>
            <a:rPr lang="en-US" altLang="zh-CN" sz="2400" dirty="0"/>
            <a:t>Content.</a:t>
          </a:r>
          <a:endParaRPr lang="zh-CN" sz="2400" b="1" dirty="0"/>
        </a:p>
      </dgm:t>
    </dgm:pt>
    <dgm:pt modelId="{1E1B1A13-1D67-410F-A3F7-028B295771FB}" type="parTrans" cxnId="{210964AE-AB14-4684-B93D-6DB94FE2D748}">
      <dgm:prSet/>
      <dgm:spPr/>
      <dgm:t>
        <a:bodyPr/>
        <a:lstStyle/>
        <a:p>
          <a:endParaRPr lang="en-US" sz="2400"/>
        </a:p>
      </dgm:t>
    </dgm:pt>
    <dgm:pt modelId="{72DE9051-ABD1-4BC4-9D4B-9E53F820D552}" type="sibTrans" cxnId="{210964AE-AB14-4684-B93D-6DB94FE2D748}">
      <dgm:prSet/>
      <dgm:spPr/>
      <dgm:t>
        <a:bodyPr/>
        <a:lstStyle/>
        <a:p>
          <a:endParaRPr lang="en-US" sz="2400"/>
        </a:p>
      </dgm:t>
    </dgm:pt>
    <dgm:pt modelId="{DCACFA3E-A6C9-4BA5-9581-014F53774B7F}">
      <dgm:prSet phldrT="[Text]" custT="1"/>
      <dgm:spPr/>
      <dgm:t>
        <a:bodyPr tIns="91440" anchor="ctr"/>
        <a:lstStyle/>
        <a:p>
          <a:endParaRPr lang="zh-CN" sz="2400" b="1" dirty="0"/>
        </a:p>
      </dgm:t>
    </dgm:pt>
    <dgm:pt modelId="{49D3D526-3881-47C6-8C97-B7901237E952}" type="parTrans" cxnId="{87EEFD4B-33B0-40DB-9642-72676B002618}">
      <dgm:prSet/>
      <dgm:spPr/>
      <dgm:t>
        <a:bodyPr/>
        <a:lstStyle/>
        <a:p>
          <a:endParaRPr lang="en-US" sz="2400"/>
        </a:p>
      </dgm:t>
    </dgm:pt>
    <dgm:pt modelId="{C4470893-4FF1-4D58-925C-6BD95FF48B74}" type="sibTrans" cxnId="{87EEFD4B-33B0-40DB-9642-72676B002618}">
      <dgm:prSet/>
      <dgm:spPr/>
      <dgm:t>
        <a:bodyPr/>
        <a:lstStyle/>
        <a:p>
          <a:endParaRPr lang="en-US" sz="2400"/>
        </a:p>
      </dgm:t>
    </dgm:pt>
    <dgm:pt modelId="{3F31E41E-C0DA-4EBC-9C75-3E821BFC4AD0}">
      <dgm:prSet phldrT="[Text]" custT="1"/>
      <dgm:spPr/>
      <dgm:t>
        <a:bodyPr tIns="365760" anchor="ctr"/>
        <a:lstStyle/>
        <a:p>
          <a:endParaRPr lang="zh-CN" sz="2400" b="1" dirty="0"/>
        </a:p>
      </dgm:t>
    </dgm:pt>
    <dgm:pt modelId="{BDA3ACCD-6F4F-49AD-A2AC-D8301C1403A6}" type="parTrans" cxnId="{E2E9EF0A-7B4B-4AE3-927C-19ACB3DCB8C1}">
      <dgm:prSet/>
      <dgm:spPr/>
      <dgm:t>
        <a:bodyPr/>
        <a:lstStyle/>
        <a:p>
          <a:endParaRPr lang="en-US" sz="2400"/>
        </a:p>
      </dgm:t>
    </dgm:pt>
    <dgm:pt modelId="{B5043A3D-3947-4124-88DB-2758233BBD4F}" type="sibTrans" cxnId="{E2E9EF0A-7B4B-4AE3-927C-19ACB3DCB8C1}">
      <dgm:prSet/>
      <dgm:spPr/>
      <dgm:t>
        <a:bodyPr/>
        <a:lstStyle/>
        <a:p>
          <a:endParaRPr lang="en-US" sz="2400"/>
        </a:p>
      </dgm:t>
    </dgm:pt>
    <dgm:pt modelId="{F5D9B18A-0FB9-403D-B204-A84212894A0A}">
      <dgm:prSet phldrT="[Text]" custT="1"/>
      <dgm:spPr/>
      <dgm:t>
        <a:bodyPr tIns="365760" anchor="ctr"/>
        <a:lstStyle/>
        <a:p>
          <a:endParaRPr lang="zh-CN" sz="2400" b="1" dirty="0"/>
        </a:p>
      </dgm:t>
    </dgm:pt>
    <dgm:pt modelId="{66FEDF5C-D995-42C5-88DF-AFBA52451BB3}" type="parTrans" cxnId="{6FF455FA-0A20-43C8-AD29-64214FD5FAF4}">
      <dgm:prSet/>
      <dgm:spPr/>
      <dgm:t>
        <a:bodyPr/>
        <a:lstStyle/>
        <a:p>
          <a:endParaRPr lang="en-US" sz="2400"/>
        </a:p>
      </dgm:t>
    </dgm:pt>
    <dgm:pt modelId="{DB75FBE0-1B92-4D71-8BD7-182370B9FC40}" type="sibTrans" cxnId="{6FF455FA-0A20-43C8-AD29-64214FD5FAF4}">
      <dgm:prSet/>
      <dgm:spPr/>
      <dgm:t>
        <a:bodyPr/>
        <a:lstStyle/>
        <a:p>
          <a:endParaRPr lang="en-US" sz="2400"/>
        </a:p>
      </dgm:t>
    </dgm:pt>
    <dgm:pt modelId="{E239ACCC-7624-458C-BFBD-A5EEF693C0BF}">
      <dgm:prSet phldrT="[Text]" custT="1"/>
      <dgm:spPr/>
      <dgm:t>
        <a:bodyPr tIns="365760" anchor="ctr"/>
        <a:lstStyle/>
        <a:p>
          <a:endParaRPr lang="zh-CN" sz="2400" b="1" dirty="0"/>
        </a:p>
      </dgm:t>
    </dgm:pt>
    <dgm:pt modelId="{6B0847F2-FA7F-454C-8EA0-DA46745B3F84}" type="parTrans" cxnId="{ED03917B-7441-4AB2-B98A-14A3E6BC4D9F}">
      <dgm:prSet/>
      <dgm:spPr/>
      <dgm:t>
        <a:bodyPr/>
        <a:lstStyle/>
        <a:p>
          <a:endParaRPr lang="en-US" sz="2400"/>
        </a:p>
      </dgm:t>
    </dgm:pt>
    <dgm:pt modelId="{E2964853-0524-475E-A2EB-2E4C30F16194}" type="sibTrans" cxnId="{ED03917B-7441-4AB2-B98A-14A3E6BC4D9F}">
      <dgm:prSet/>
      <dgm:spPr/>
      <dgm:t>
        <a:bodyPr/>
        <a:lstStyle/>
        <a:p>
          <a:endParaRPr lang="en-US" sz="2400"/>
        </a:p>
      </dgm:t>
    </dgm:pt>
    <dgm:pt modelId="{6CF84964-3081-4311-858E-50D237098749}" type="pres">
      <dgm:prSet presAssocID="{BBB25C3D-80DD-4DDF-9188-D0E702C9B96C}" presName="linear" presStyleCnt="0">
        <dgm:presLayoutVars>
          <dgm:dir/>
          <dgm:resizeHandles val="exact"/>
        </dgm:presLayoutVars>
      </dgm:prSet>
      <dgm:spPr/>
    </dgm:pt>
    <dgm:pt modelId="{B78E96BB-A173-406E-928A-90F335D1DC74}" type="pres">
      <dgm:prSet presAssocID="{FB56B289-802A-44CD-B87E-F94092997AFD}" presName="comp" presStyleCnt="0"/>
      <dgm:spPr/>
    </dgm:pt>
    <dgm:pt modelId="{B8BC6156-A66E-48E2-9D2F-94D1461D6A84}" type="pres">
      <dgm:prSet presAssocID="{FB56B289-802A-44CD-B87E-F94092997AFD}" presName="box" presStyleLbl="node1" presStyleIdx="0" presStyleCnt="5" custLinFactNeighborX="-137"/>
      <dgm:spPr>
        <a:prstGeom prst="rect">
          <a:avLst/>
        </a:prstGeom>
      </dgm:spPr>
    </dgm:pt>
    <dgm:pt modelId="{1DCC1867-DDBA-4F70-9DBD-34E7B2F3A924}" type="pres">
      <dgm:prSet presAssocID="{FB56B289-802A-44CD-B87E-F94092997AFD}" presName="img" presStyleLbl="fgImgPlace1" presStyleIdx="0" presStyleCnt="5" custScaleX="81032" custLinFactNeighborX="-4722"/>
      <dgm:spPr>
        <a:prstGeom prst="rect">
          <a:avLst/>
        </a:prstGeom>
        <a:blipFill dpi="0" rotWithShape="1">
          <a:blip xmlns:r="http://schemas.openxmlformats.org/officeDocument/2006/relationships" r:embed="rId1"/>
          <a:srcRect/>
          <a:stretch>
            <a:fillRect/>
          </a:stretch>
        </a:blipFill>
      </dgm:spPr>
    </dgm:pt>
    <dgm:pt modelId="{BF8B9709-AE12-493B-A067-13D6C740CF32}" type="pres">
      <dgm:prSet presAssocID="{FB56B289-802A-44CD-B87E-F94092997AFD}" presName="text" presStyleLbl="node1" presStyleIdx="0" presStyleCnt="5">
        <dgm:presLayoutVars>
          <dgm:bulletEnabled val="1"/>
        </dgm:presLayoutVars>
      </dgm:prSet>
      <dgm:spPr>
        <a:prstGeom prst="rect">
          <a:avLst/>
        </a:prstGeom>
      </dgm:spPr>
    </dgm:pt>
    <dgm:pt modelId="{145DAABC-CA42-485A-A782-07E2FB51AA51}" type="pres">
      <dgm:prSet presAssocID="{72DE9051-ABD1-4BC4-9D4B-9E53F820D552}" presName="spacer" presStyleCnt="0"/>
      <dgm:spPr/>
    </dgm:pt>
    <dgm:pt modelId="{E2FCC1C2-B2FA-4AF5-B1FA-64556496AA98}" type="pres">
      <dgm:prSet presAssocID="{DCACFA3E-A6C9-4BA5-9581-014F53774B7F}" presName="comp" presStyleCnt="0"/>
      <dgm:spPr/>
    </dgm:pt>
    <dgm:pt modelId="{EBF70882-C8C6-4715-8CAB-64C48065E171}" type="pres">
      <dgm:prSet presAssocID="{DCACFA3E-A6C9-4BA5-9581-014F53774B7F}" presName="box" presStyleLbl="node1" presStyleIdx="1" presStyleCnt="5"/>
      <dgm:spPr>
        <a:prstGeom prst="rect">
          <a:avLst/>
        </a:prstGeom>
      </dgm:spPr>
    </dgm:pt>
    <dgm:pt modelId="{1E906C71-FCC8-45B4-B97A-927A3B223060}" type="pres">
      <dgm:prSet presAssocID="{DCACFA3E-A6C9-4BA5-9581-014F53774B7F}" presName="img" presStyleLbl="fgImgPlace1" presStyleIdx="1" presStyleCnt="5" custScaleX="81032" custLinFactNeighborX="-4722"/>
      <dgm:spPr>
        <a:prstGeom prst="rect">
          <a:avLst/>
        </a:prstGeom>
      </dgm:spPr>
    </dgm:pt>
    <dgm:pt modelId="{14ABD192-6765-4FA3-A2DD-FB223BDF62D5}" type="pres">
      <dgm:prSet presAssocID="{DCACFA3E-A6C9-4BA5-9581-014F53774B7F}" presName="text" presStyleLbl="node1" presStyleIdx="1" presStyleCnt="5">
        <dgm:presLayoutVars>
          <dgm:bulletEnabled val="1"/>
        </dgm:presLayoutVars>
      </dgm:prSet>
      <dgm:spPr/>
    </dgm:pt>
    <dgm:pt modelId="{81E710C0-B517-4B33-98CC-8BC265DDF293}" type="pres">
      <dgm:prSet presAssocID="{C4470893-4FF1-4D58-925C-6BD95FF48B74}" presName="spacer" presStyleCnt="0"/>
      <dgm:spPr/>
    </dgm:pt>
    <dgm:pt modelId="{D01E99A5-B684-4E4A-B327-695463670DB7}" type="pres">
      <dgm:prSet presAssocID="{3F31E41E-C0DA-4EBC-9C75-3E821BFC4AD0}" presName="comp" presStyleCnt="0"/>
      <dgm:spPr/>
    </dgm:pt>
    <dgm:pt modelId="{F121428A-602D-4458-BE58-AA04FA7CB817}" type="pres">
      <dgm:prSet presAssocID="{3F31E41E-C0DA-4EBC-9C75-3E821BFC4AD0}" presName="box" presStyleLbl="node1" presStyleIdx="2" presStyleCnt="5"/>
      <dgm:spPr>
        <a:prstGeom prst="rect">
          <a:avLst/>
        </a:prstGeom>
      </dgm:spPr>
    </dgm:pt>
    <dgm:pt modelId="{7CFE8CD2-AF22-41A7-B97A-57E430E89195}" type="pres">
      <dgm:prSet presAssocID="{3F31E41E-C0DA-4EBC-9C75-3E821BFC4AD0}" presName="img" presStyleLbl="fgImgPlace1" presStyleIdx="2" presStyleCnt="5" custScaleX="81032" custLinFactNeighborX="-4722"/>
      <dgm:spPr>
        <a:prstGeom prst="rect">
          <a:avLst/>
        </a:prstGeom>
      </dgm:spPr>
    </dgm:pt>
    <dgm:pt modelId="{5974918D-7760-48DE-BDE6-70058E521D99}" type="pres">
      <dgm:prSet presAssocID="{3F31E41E-C0DA-4EBC-9C75-3E821BFC4AD0}" presName="text" presStyleLbl="node1" presStyleIdx="2" presStyleCnt="5">
        <dgm:presLayoutVars>
          <dgm:bulletEnabled val="1"/>
        </dgm:presLayoutVars>
      </dgm:prSet>
      <dgm:spPr/>
    </dgm:pt>
    <dgm:pt modelId="{D3CC6772-264F-4DE9-946A-F8313DD7B2F9}" type="pres">
      <dgm:prSet presAssocID="{B5043A3D-3947-4124-88DB-2758233BBD4F}" presName="spacer" presStyleCnt="0"/>
      <dgm:spPr/>
    </dgm:pt>
    <dgm:pt modelId="{CAAE6852-8406-44B2-8A61-70D430B36B0B}" type="pres">
      <dgm:prSet presAssocID="{F5D9B18A-0FB9-403D-B204-A84212894A0A}" presName="comp" presStyleCnt="0"/>
      <dgm:spPr/>
    </dgm:pt>
    <dgm:pt modelId="{CFDE165C-2584-4CF2-AA44-A81715894A0E}" type="pres">
      <dgm:prSet presAssocID="{F5D9B18A-0FB9-403D-B204-A84212894A0A}" presName="box" presStyleLbl="node1" presStyleIdx="3" presStyleCnt="5"/>
      <dgm:spPr>
        <a:prstGeom prst="rect">
          <a:avLst/>
        </a:prstGeom>
      </dgm:spPr>
    </dgm:pt>
    <dgm:pt modelId="{FD675449-B0B1-46EA-B26E-A47266CD72F2}" type="pres">
      <dgm:prSet presAssocID="{F5D9B18A-0FB9-403D-B204-A84212894A0A}" presName="img" presStyleLbl="fgImgPlace1" presStyleIdx="3" presStyleCnt="5" custScaleX="81032" custLinFactNeighborX="-4722"/>
      <dgm:spPr>
        <a:prstGeom prst="rect">
          <a:avLst/>
        </a:prstGeom>
      </dgm:spPr>
    </dgm:pt>
    <dgm:pt modelId="{9BD14E10-3EFC-48CF-BB3A-B0C4C7C3F54A}" type="pres">
      <dgm:prSet presAssocID="{F5D9B18A-0FB9-403D-B204-A84212894A0A}" presName="text" presStyleLbl="node1" presStyleIdx="3" presStyleCnt="5">
        <dgm:presLayoutVars>
          <dgm:bulletEnabled val="1"/>
        </dgm:presLayoutVars>
      </dgm:prSet>
      <dgm:spPr/>
    </dgm:pt>
    <dgm:pt modelId="{44F3289F-4B28-4746-B121-B33A7402F3C7}" type="pres">
      <dgm:prSet presAssocID="{DB75FBE0-1B92-4D71-8BD7-182370B9FC40}" presName="spacer" presStyleCnt="0"/>
      <dgm:spPr/>
    </dgm:pt>
    <dgm:pt modelId="{BCD04A99-F648-403F-B85B-EBA808C01E2F}" type="pres">
      <dgm:prSet presAssocID="{E239ACCC-7624-458C-BFBD-A5EEF693C0BF}" presName="comp" presStyleCnt="0"/>
      <dgm:spPr/>
    </dgm:pt>
    <dgm:pt modelId="{BB791CBF-3E41-4735-8029-63AE55DA470D}" type="pres">
      <dgm:prSet presAssocID="{E239ACCC-7624-458C-BFBD-A5EEF693C0BF}" presName="box" presStyleLbl="node1" presStyleIdx="4" presStyleCnt="5"/>
      <dgm:spPr>
        <a:prstGeom prst="rect">
          <a:avLst/>
        </a:prstGeom>
      </dgm:spPr>
    </dgm:pt>
    <dgm:pt modelId="{CF92E202-5FF3-4109-9158-23311E163D07}" type="pres">
      <dgm:prSet presAssocID="{E239ACCC-7624-458C-BFBD-A5EEF693C0BF}" presName="img" presStyleLbl="fgImgPlace1" presStyleIdx="4" presStyleCnt="5" custScaleX="81032" custLinFactNeighborX="-4722"/>
      <dgm:spPr>
        <a:prstGeom prst="rect">
          <a:avLst/>
        </a:prstGeom>
      </dgm:spPr>
    </dgm:pt>
    <dgm:pt modelId="{3378A3E2-A065-4756-9BAF-F2B3746DC62F}" type="pres">
      <dgm:prSet presAssocID="{E239ACCC-7624-458C-BFBD-A5EEF693C0BF}" presName="text" presStyleLbl="node1" presStyleIdx="4" presStyleCnt="5">
        <dgm:presLayoutVars>
          <dgm:bulletEnabled val="1"/>
        </dgm:presLayoutVars>
      </dgm:prSet>
      <dgm:spPr/>
    </dgm:pt>
  </dgm:ptLst>
  <dgm:cxnLst>
    <dgm:cxn modelId="{51140308-B575-4BCA-89E8-B1E73C9BEB6C}" type="presOf" srcId="{FB56B289-802A-44CD-B87E-F94092997AFD}" destId="{B8BC6156-A66E-48E2-9D2F-94D1461D6A84}" srcOrd="0" destOrd="0" presId="urn:microsoft.com/office/officeart/2005/8/layout/vList4"/>
    <dgm:cxn modelId="{E2E9EF0A-7B4B-4AE3-927C-19ACB3DCB8C1}" srcId="{BBB25C3D-80DD-4DDF-9188-D0E702C9B96C}" destId="{3F31E41E-C0DA-4EBC-9C75-3E821BFC4AD0}" srcOrd="2" destOrd="0" parTransId="{BDA3ACCD-6F4F-49AD-A2AC-D8301C1403A6}" sibTransId="{B5043A3D-3947-4124-88DB-2758233BBD4F}"/>
    <dgm:cxn modelId="{8529BD10-30FB-4AB0-A0D4-008366F0A742}" type="presOf" srcId="{E239ACCC-7624-458C-BFBD-A5EEF693C0BF}" destId="{BB791CBF-3E41-4735-8029-63AE55DA470D}" srcOrd="0" destOrd="0" presId="urn:microsoft.com/office/officeart/2005/8/layout/vList4"/>
    <dgm:cxn modelId="{0F902A17-240A-41C5-BD64-2756EA765465}" type="presOf" srcId="{F5D9B18A-0FB9-403D-B204-A84212894A0A}" destId="{9BD14E10-3EFC-48CF-BB3A-B0C4C7C3F54A}" srcOrd="1" destOrd="0" presId="urn:microsoft.com/office/officeart/2005/8/layout/vList4"/>
    <dgm:cxn modelId="{3256A417-1A79-4DEF-9DDD-FFE52AB7CE52}" type="presOf" srcId="{FB56B289-802A-44CD-B87E-F94092997AFD}" destId="{BF8B9709-AE12-493B-A067-13D6C740CF32}" srcOrd="1" destOrd="0" presId="urn:microsoft.com/office/officeart/2005/8/layout/vList4"/>
    <dgm:cxn modelId="{C9898A29-490A-4DBF-B3C0-CD6A6F101D3C}" type="presOf" srcId="{3F31E41E-C0DA-4EBC-9C75-3E821BFC4AD0}" destId="{5974918D-7760-48DE-BDE6-70058E521D99}" srcOrd="1" destOrd="0" presId="urn:microsoft.com/office/officeart/2005/8/layout/vList4"/>
    <dgm:cxn modelId="{8E13062D-49DF-44DA-B33F-0B2120B51DB7}" type="presOf" srcId="{3F31E41E-C0DA-4EBC-9C75-3E821BFC4AD0}" destId="{F121428A-602D-4458-BE58-AA04FA7CB817}" srcOrd="0" destOrd="0" presId="urn:microsoft.com/office/officeart/2005/8/layout/vList4"/>
    <dgm:cxn modelId="{E0F0E147-A0AA-448C-9CC0-5BE7EE318673}" type="presOf" srcId="{DCACFA3E-A6C9-4BA5-9581-014F53774B7F}" destId="{EBF70882-C8C6-4715-8CAB-64C48065E171}" srcOrd="0" destOrd="0" presId="urn:microsoft.com/office/officeart/2005/8/layout/vList4"/>
    <dgm:cxn modelId="{87EEFD4B-33B0-40DB-9642-72676B002618}" srcId="{BBB25C3D-80DD-4DDF-9188-D0E702C9B96C}" destId="{DCACFA3E-A6C9-4BA5-9581-014F53774B7F}" srcOrd="1" destOrd="0" parTransId="{49D3D526-3881-47C6-8C97-B7901237E952}" sibTransId="{C4470893-4FF1-4D58-925C-6BD95FF48B74}"/>
    <dgm:cxn modelId="{ED03917B-7441-4AB2-B98A-14A3E6BC4D9F}" srcId="{BBB25C3D-80DD-4DDF-9188-D0E702C9B96C}" destId="{E239ACCC-7624-458C-BFBD-A5EEF693C0BF}" srcOrd="4" destOrd="0" parTransId="{6B0847F2-FA7F-454C-8EA0-DA46745B3F84}" sibTransId="{E2964853-0524-475E-A2EB-2E4C30F16194}"/>
    <dgm:cxn modelId="{07FAB981-FE71-4D46-8254-4673916C2A01}" type="presOf" srcId="{DCACFA3E-A6C9-4BA5-9581-014F53774B7F}" destId="{14ABD192-6765-4FA3-A2DD-FB223BDF62D5}" srcOrd="1" destOrd="0" presId="urn:microsoft.com/office/officeart/2005/8/layout/vList4"/>
    <dgm:cxn modelId="{38FBEA9D-AE64-486E-813F-62435E80B585}" type="presOf" srcId="{BBB25C3D-80DD-4DDF-9188-D0E702C9B96C}" destId="{6CF84964-3081-4311-858E-50D237098749}" srcOrd="0" destOrd="0" presId="urn:microsoft.com/office/officeart/2005/8/layout/vList4"/>
    <dgm:cxn modelId="{389BC9AC-2F52-41CF-82F1-4A61A8A0FC87}" type="presOf" srcId="{F5D9B18A-0FB9-403D-B204-A84212894A0A}" destId="{CFDE165C-2584-4CF2-AA44-A81715894A0E}" srcOrd="0" destOrd="0" presId="urn:microsoft.com/office/officeart/2005/8/layout/vList4"/>
    <dgm:cxn modelId="{210964AE-AB14-4684-B93D-6DB94FE2D748}" srcId="{BBB25C3D-80DD-4DDF-9188-D0E702C9B96C}" destId="{FB56B289-802A-44CD-B87E-F94092997AFD}" srcOrd="0" destOrd="0" parTransId="{1E1B1A13-1D67-410F-A3F7-028B295771FB}" sibTransId="{72DE9051-ABD1-4BC4-9D4B-9E53F820D552}"/>
    <dgm:cxn modelId="{EA59DEEA-2905-40A4-A646-721EFCED4A0F}" type="presOf" srcId="{E239ACCC-7624-458C-BFBD-A5EEF693C0BF}" destId="{3378A3E2-A065-4756-9BAF-F2B3746DC62F}" srcOrd="1" destOrd="0" presId="urn:microsoft.com/office/officeart/2005/8/layout/vList4"/>
    <dgm:cxn modelId="{6FF455FA-0A20-43C8-AD29-64214FD5FAF4}" srcId="{BBB25C3D-80DD-4DDF-9188-D0E702C9B96C}" destId="{F5D9B18A-0FB9-403D-B204-A84212894A0A}" srcOrd="3" destOrd="0" parTransId="{66FEDF5C-D995-42C5-88DF-AFBA52451BB3}" sibTransId="{DB75FBE0-1B92-4D71-8BD7-182370B9FC40}"/>
    <dgm:cxn modelId="{CC3D64E9-DBB0-4489-BA24-443FEB1ABE22}" type="presParOf" srcId="{6CF84964-3081-4311-858E-50D237098749}" destId="{B78E96BB-A173-406E-928A-90F335D1DC74}" srcOrd="0" destOrd="0" presId="urn:microsoft.com/office/officeart/2005/8/layout/vList4"/>
    <dgm:cxn modelId="{27EF00BE-9523-453C-9E0B-8335F65A1ED0}" type="presParOf" srcId="{B78E96BB-A173-406E-928A-90F335D1DC74}" destId="{B8BC6156-A66E-48E2-9D2F-94D1461D6A84}" srcOrd="0" destOrd="0" presId="urn:microsoft.com/office/officeart/2005/8/layout/vList4"/>
    <dgm:cxn modelId="{703504C4-42F9-409F-AEA0-9AFE7D99F4FA}" type="presParOf" srcId="{B78E96BB-A173-406E-928A-90F335D1DC74}" destId="{1DCC1867-DDBA-4F70-9DBD-34E7B2F3A924}" srcOrd="1" destOrd="0" presId="urn:microsoft.com/office/officeart/2005/8/layout/vList4"/>
    <dgm:cxn modelId="{0DEC865E-AC78-454F-97F6-4BB9BFA6C61A}" type="presParOf" srcId="{B78E96BB-A173-406E-928A-90F335D1DC74}" destId="{BF8B9709-AE12-493B-A067-13D6C740CF32}" srcOrd="2" destOrd="0" presId="urn:microsoft.com/office/officeart/2005/8/layout/vList4"/>
    <dgm:cxn modelId="{22875232-B9C7-4E84-BEB5-65A01ED56D3B}" type="presParOf" srcId="{6CF84964-3081-4311-858E-50D237098749}" destId="{145DAABC-CA42-485A-A782-07E2FB51AA51}" srcOrd="1" destOrd="0" presId="urn:microsoft.com/office/officeart/2005/8/layout/vList4"/>
    <dgm:cxn modelId="{F914DF3B-6FC8-4341-BED6-D3D7EED88715}" type="presParOf" srcId="{6CF84964-3081-4311-858E-50D237098749}" destId="{E2FCC1C2-B2FA-4AF5-B1FA-64556496AA98}" srcOrd="2" destOrd="0" presId="urn:microsoft.com/office/officeart/2005/8/layout/vList4"/>
    <dgm:cxn modelId="{31DDF914-EFA3-4DFF-A60E-32B6C6657815}" type="presParOf" srcId="{E2FCC1C2-B2FA-4AF5-B1FA-64556496AA98}" destId="{EBF70882-C8C6-4715-8CAB-64C48065E171}" srcOrd="0" destOrd="0" presId="urn:microsoft.com/office/officeart/2005/8/layout/vList4"/>
    <dgm:cxn modelId="{97CA12EE-0011-49B9-9A3A-D1B65578CE5B}" type="presParOf" srcId="{E2FCC1C2-B2FA-4AF5-B1FA-64556496AA98}" destId="{1E906C71-FCC8-45B4-B97A-927A3B223060}" srcOrd="1" destOrd="0" presId="urn:microsoft.com/office/officeart/2005/8/layout/vList4"/>
    <dgm:cxn modelId="{2C99B20F-F2E3-4A43-AC47-19133477F7E7}" type="presParOf" srcId="{E2FCC1C2-B2FA-4AF5-B1FA-64556496AA98}" destId="{14ABD192-6765-4FA3-A2DD-FB223BDF62D5}" srcOrd="2" destOrd="0" presId="urn:microsoft.com/office/officeart/2005/8/layout/vList4"/>
    <dgm:cxn modelId="{251E941F-2F18-434F-BC7F-66AE80789062}" type="presParOf" srcId="{6CF84964-3081-4311-858E-50D237098749}" destId="{81E710C0-B517-4B33-98CC-8BC265DDF293}" srcOrd="3" destOrd="0" presId="urn:microsoft.com/office/officeart/2005/8/layout/vList4"/>
    <dgm:cxn modelId="{0A9A7867-479C-4D76-9093-8F43FF7F2812}" type="presParOf" srcId="{6CF84964-3081-4311-858E-50D237098749}" destId="{D01E99A5-B684-4E4A-B327-695463670DB7}" srcOrd="4" destOrd="0" presId="urn:microsoft.com/office/officeart/2005/8/layout/vList4"/>
    <dgm:cxn modelId="{2C105871-7BA2-452E-AA79-A0E9ECFA0868}" type="presParOf" srcId="{D01E99A5-B684-4E4A-B327-695463670DB7}" destId="{F121428A-602D-4458-BE58-AA04FA7CB817}" srcOrd="0" destOrd="0" presId="urn:microsoft.com/office/officeart/2005/8/layout/vList4"/>
    <dgm:cxn modelId="{8EE7E931-01FF-4D29-B509-E322CAB757C3}" type="presParOf" srcId="{D01E99A5-B684-4E4A-B327-695463670DB7}" destId="{7CFE8CD2-AF22-41A7-B97A-57E430E89195}" srcOrd="1" destOrd="0" presId="urn:microsoft.com/office/officeart/2005/8/layout/vList4"/>
    <dgm:cxn modelId="{26FC0ECE-809E-4F52-B318-8CC7644202B6}" type="presParOf" srcId="{D01E99A5-B684-4E4A-B327-695463670DB7}" destId="{5974918D-7760-48DE-BDE6-70058E521D99}" srcOrd="2" destOrd="0" presId="urn:microsoft.com/office/officeart/2005/8/layout/vList4"/>
    <dgm:cxn modelId="{AB2248BA-8EA1-4B56-9589-4EA11CF20AB2}" type="presParOf" srcId="{6CF84964-3081-4311-858E-50D237098749}" destId="{D3CC6772-264F-4DE9-946A-F8313DD7B2F9}" srcOrd="5" destOrd="0" presId="urn:microsoft.com/office/officeart/2005/8/layout/vList4"/>
    <dgm:cxn modelId="{156395CD-E0E9-4174-BEB2-6285D783F480}" type="presParOf" srcId="{6CF84964-3081-4311-858E-50D237098749}" destId="{CAAE6852-8406-44B2-8A61-70D430B36B0B}" srcOrd="6" destOrd="0" presId="urn:microsoft.com/office/officeart/2005/8/layout/vList4"/>
    <dgm:cxn modelId="{759E47BA-A922-46CC-8529-879B1A9C7A01}" type="presParOf" srcId="{CAAE6852-8406-44B2-8A61-70D430B36B0B}" destId="{CFDE165C-2584-4CF2-AA44-A81715894A0E}" srcOrd="0" destOrd="0" presId="urn:microsoft.com/office/officeart/2005/8/layout/vList4"/>
    <dgm:cxn modelId="{75DC0701-D80C-4BAB-86B1-F3804563EAF3}" type="presParOf" srcId="{CAAE6852-8406-44B2-8A61-70D430B36B0B}" destId="{FD675449-B0B1-46EA-B26E-A47266CD72F2}" srcOrd="1" destOrd="0" presId="urn:microsoft.com/office/officeart/2005/8/layout/vList4"/>
    <dgm:cxn modelId="{2EF4266E-98DC-4460-99DC-98C064351853}" type="presParOf" srcId="{CAAE6852-8406-44B2-8A61-70D430B36B0B}" destId="{9BD14E10-3EFC-48CF-BB3A-B0C4C7C3F54A}" srcOrd="2" destOrd="0" presId="urn:microsoft.com/office/officeart/2005/8/layout/vList4"/>
    <dgm:cxn modelId="{8EFF5107-E73E-4A04-8239-5E93CAE2A368}" type="presParOf" srcId="{6CF84964-3081-4311-858E-50D237098749}" destId="{44F3289F-4B28-4746-B121-B33A7402F3C7}" srcOrd="7" destOrd="0" presId="urn:microsoft.com/office/officeart/2005/8/layout/vList4"/>
    <dgm:cxn modelId="{A0CF76AC-CAA2-4792-9F0A-57F244A18F0A}" type="presParOf" srcId="{6CF84964-3081-4311-858E-50D237098749}" destId="{BCD04A99-F648-403F-B85B-EBA808C01E2F}" srcOrd="8" destOrd="0" presId="urn:microsoft.com/office/officeart/2005/8/layout/vList4"/>
    <dgm:cxn modelId="{5DC6D0EB-C816-4CB9-94C2-2A35FFF67B15}" type="presParOf" srcId="{BCD04A99-F648-403F-B85B-EBA808C01E2F}" destId="{BB791CBF-3E41-4735-8029-63AE55DA470D}" srcOrd="0" destOrd="0" presId="urn:microsoft.com/office/officeart/2005/8/layout/vList4"/>
    <dgm:cxn modelId="{ACAB6455-4F78-4B23-978E-72DC7FA6E72A}" type="presParOf" srcId="{BCD04A99-F648-403F-B85B-EBA808C01E2F}" destId="{CF92E202-5FF3-4109-9158-23311E163D07}" srcOrd="1" destOrd="0" presId="urn:microsoft.com/office/officeart/2005/8/layout/vList4"/>
    <dgm:cxn modelId="{B394A5A7-0D51-4483-AF99-EED84078B8A1}" type="presParOf" srcId="{BCD04A99-F648-403F-B85B-EBA808C01E2F}" destId="{3378A3E2-A065-4756-9BAF-F2B3746DC62F}"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EE050-1F5B-4CD7-9D06-1F6FF4055BA4}">
      <dsp:nvSpPr>
        <dsp:cNvPr id="0" name=""/>
        <dsp:cNvSpPr/>
      </dsp:nvSpPr>
      <dsp:spPr>
        <a:xfrm>
          <a:off x="2628899" y="1942258"/>
          <a:ext cx="2103120" cy="7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66506C-13BA-469E-88BE-82555B6272BE}">
      <dsp:nvSpPr>
        <dsp:cNvPr id="0" name=""/>
        <dsp:cNvSpPr/>
      </dsp:nvSpPr>
      <dsp:spPr>
        <a:xfrm>
          <a:off x="4858207" y="1765631"/>
          <a:ext cx="241858" cy="454273"/>
        </a:xfrm>
        <a:prstGeom prst="chevron">
          <a:avLst>
            <a:gd name="adj" fmla="val 90000"/>
          </a:avLst>
        </a:prstGeom>
        <a:solidFill>
          <a:schemeClr val="accent2">
            <a:tint val="40000"/>
            <a:alpha val="90000"/>
            <a:hueOff val="-64823"/>
            <a:satOff val="-2876"/>
            <a:lumOff val="-286"/>
            <a:alphaOff val="0"/>
          </a:schemeClr>
        </a:solidFill>
        <a:ln w="25400" cap="flat" cmpd="sng" algn="ctr">
          <a:solidFill>
            <a:schemeClr val="accent2">
              <a:tint val="40000"/>
              <a:alpha val="90000"/>
              <a:hueOff val="-64823"/>
              <a:satOff val="-2876"/>
              <a:lumOff val="-286"/>
              <a:alphaOff val="0"/>
            </a:schemeClr>
          </a:solidFill>
          <a:prstDash val="solid"/>
        </a:ln>
        <a:effectLst/>
      </dsp:spPr>
      <dsp:style>
        <a:lnRef idx="2">
          <a:scrgbClr r="0" g="0" b="0"/>
        </a:lnRef>
        <a:fillRef idx="1">
          <a:scrgbClr r="0" g="0" b="0"/>
        </a:fillRef>
        <a:effectRef idx="0">
          <a:scrgbClr r="0" g="0" b="0"/>
        </a:effectRef>
        <a:fontRef idx="minor"/>
      </dsp:style>
    </dsp:sp>
    <dsp:sp modelId="{C42C9CD3-FB6D-455F-8001-C6B31EC9F378}">
      <dsp:nvSpPr>
        <dsp:cNvPr id="0" name=""/>
        <dsp:cNvSpPr/>
      </dsp:nvSpPr>
      <dsp:spPr>
        <a:xfrm>
          <a:off x="1230325" y="806609"/>
          <a:ext cx="2271369" cy="2271369"/>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142" tIns="88142" rIns="88142" bIns="88142"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1562959" y="1139243"/>
        <a:ext cx="1606101" cy="1606101"/>
      </dsp:txXfrm>
    </dsp:sp>
    <dsp:sp modelId="{1F8F8FE1-2C0E-43A9-95F9-CEF7978F4F36}">
      <dsp:nvSpPr>
        <dsp:cNvPr id="0" name=""/>
        <dsp:cNvSpPr/>
      </dsp:nvSpPr>
      <dsp:spPr>
        <a:xfrm>
          <a:off x="0" y="3286966"/>
          <a:ext cx="4732020" cy="1965600"/>
        </a:xfrm>
        <a:prstGeom prst="upArrowCallout">
          <a:avLst>
            <a:gd name="adj1" fmla="val 50000"/>
            <a:gd name="adj2" fmla="val 20000"/>
            <a:gd name="adj3" fmla="val 20000"/>
            <a:gd name="adj4" fmla="val 100000"/>
          </a:avLst>
        </a:prstGeom>
        <a:solidFill>
          <a:schemeClr val="accent2">
            <a:tint val="40000"/>
            <a:alpha val="90000"/>
            <a:hueOff val="-129647"/>
            <a:satOff val="-5753"/>
            <a:lumOff val="-571"/>
            <a:alphaOff val="0"/>
          </a:schemeClr>
        </a:solidFill>
        <a:ln w="25400" cap="flat" cmpd="sng" algn="ctr">
          <a:solidFill>
            <a:schemeClr val="accent2">
              <a:tint val="40000"/>
              <a:alpha val="90000"/>
              <a:hueOff val="-129647"/>
              <a:satOff val="-5753"/>
              <a:lumOff val="-5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a:t>Stage1</a:t>
          </a:r>
          <a:endParaRPr lang="zh-CN" altLang="en-US" sz="2600" kern="1200" dirty="0"/>
        </a:p>
      </dsp:txBody>
      <dsp:txXfrm>
        <a:off x="0" y="3680086"/>
        <a:ext cx="4732020" cy="1572480"/>
      </dsp:txXfrm>
    </dsp:sp>
    <dsp:sp modelId="{D53B81F8-4BB7-4271-A5A8-97D622A3072E}">
      <dsp:nvSpPr>
        <dsp:cNvPr id="0" name=""/>
        <dsp:cNvSpPr/>
      </dsp:nvSpPr>
      <dsp:spPr>
        <a:xfrm>
          <a:off x="5257799" y="1942258"/>
          <a:ext cx="4732020" cy="72"/>
        </a:xfrm>
        <a:prstGeom prst="rect">
          <a:avLst/>
        </a:prstGeom>
        <a:solidFill>
          <a:schemeClr val="accent2">
            <a:tint val="40000"/>
            <a:alpha val="90000"/>
            <a:hueOff val="-194470"/>
            <a:satOff val="-8629"/>
            <a:lumOff val="-857"/>
            <a:alphaOff val="0"/>
          </a:schemeClr>
        </a:solidFill>
        <a:ln w="25400" cap="flat" cmpd="sng" algn="ctr">
          <a:solidFill>
            <a:schemeClr val="accent2">
              <a:tint val="40000"/>
              <a:alpha val="90000"/>
              <a:hueOff val="-194470"/>
              <a:satOff val="-8629"/>
              <a:lumOff val="-857"/>
              <a:alphaOff val="0"/>
            </a:schemeClr>
          </a:solidFill>
          <a:prstDash val="solid"/>
        </a:ln>
        <a:effectLst/>
      </dsp:spPr>
      <dsp:style>
        <a:lnRef idx="2">
          <a:scrgbClr r="0" g="0" b="0"/>
        </a:lnRef>
        <a:fillRef idx="1">
          <a:scrgbClr r="0" g="0" b="0"/>
        </a:fillRef>
        <a:effectRef idx="0">
          <a:scrgbClr r="0" g="0" b="0"/>
        </a:effectRef>
        <a:fontRef idx="minor"/>
      </dsp:style>
    </dsp:sp>
    <dsp:sp modelId="{0878A2CD-FB76-4CFB-BB39-AEA96AB4578F}">
      <dsp:nvSpPr>
        <dsp:cNvPr id="0" name=""/>
        <dsp:cNvSpPr/>
      </dsp:nvSpPr>
      <dsp:spPr>
        <a:xfrm>
          <a:off x="10116007" y="1765631"/>
          <a:ext cx="241858" cy="454273"/>
        </a:xfrm>
        <a:prstGeom prst="chevron">
          <a:avLst>
            <a:gd name="adj" fmla="val 90000"/>
          </a:avLst>
        </a:prstGeom>
        <a:solidFill>
          <a:schemeClr val="accent2">
            <a:tint val="40000"/>
            <a:alpha val="90000"/>
            <a:hueOff val="-259293"/>
            <a:satOff val="-11506"/>
            <a:lumOff val="-1142"/>
            <a:alphaOff val="0"/>
          </a:schemeClr>
        </a:solidFill>
        <a:ln w="25400" cap="flat" cmpd="sng" algn="ctr">
          <a:solidFill>
            <a:schemeClr val="accent2">
              <a:tint val="40000"/>
              <a:alpha val="90000"/>
              <a:hueOff val="-259293"/>
              <a:satOff val="-11506"/>
              <a:lumOff val="-1142"/>
              <a:alphaOff val="0"/>
            </a:schemeClr>
          </a:solidFill>
          <a:prstDash val="solid"/>
        </a:ln>
        <a:effectLst/>
      </dsp:spPr>
      <dsp:style>
        <a:lnRef idx="2">
          <a:scrgbClr r="0" g="0" b="0"/>
        </a:lnRef>
        <a:fillRef idx="1">
          <a:scrgbClr r="0" g="0" b="0"/>
        </a:fillRef>
        <a:effectRef idx="0">
          <a:scrgbClr r="0" g="0" b="0"/>
        </a:effectRef>
        <a:fontRef idx="minor"/>
      </dsp:style>
    </dsp:sp>
    <dsp:sp modelId="{08D6DD56-92DC-4203-9F39-B79DFC1A1A65}">
      <dsp:nvSpPr>
        <dsp:cNvPr id="0" name=""/>
        <dsp:cNvSpPr/>
      </dsp:nvSpPr>
      <dsp:spPr>
        <a:xfrm>
          <a:off x="6488125" y="806609"/>
          <a:ext cx="2271369" cy="2271369"/>
        </a:xfrm>
        <a:prstGeom prst="ellipse">
          <a:avLst/>
        </a:prstGeom>
        <a:solidFill>
          <a:schemeClr val="accent2">
            <a:hueOff val="-316531"/>
            <a:satOff val="-4139"/>
            <a:lumOff val="-3007"/>
            <a:alphaOff val="0"/>
          </a:schemeClr>
        </a:solidFill>
        <a:ln w="25400" cap="flat" cmpd="sng" algn="ctr">
          <a:solidFill>
            <a:schemeClr val="accent2">
              <a:hueOff val="-316531"/>
              <a:satOff val="-4139"/>
              <a:lumOff val="-30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142" tIns="88142" rIns="88142" bIns="88142"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6820759" y="1139243"/>
        <a:ext cx="1606101" cy="1606101"/>
      </dsp:txXfrm>
    </dsp:sp>
    <dsp:sp modelId="{982C2FB3-0D90-45CB-8260-53565A44FC57}">
      <dsp:nvSpPr>
        <dsp:cNvPr id="0" name=""/>
        <dsp:cNvSpPr/>
      </dsp:nvSpPr>
      <dsp:spPr>
        <a:xfrm>
          <a:off x="5257799" y="3286966"/>
          <a:ext cx="4732020" cy="1965600"/>
        </a:xfrm>
        <a:prstGeom prst="upArrowCallout">
          <a:avLst>
            <a:gd name="adj1" fmla="val 50000"/>
            <a:gd name="adj2" fmla="val 20000"/>
            <a:gd name="adj3" fmla="val 20000"/>
            <a:gd name="adj4" fmla="val 100000"/>
          </a:avLst>
        </a:prstGeom>
        <a:solidFill>
          <a:schemeClr val="accent2">
            <a:tint val="40000"/>
            <a:alpha val="90000"/>
            <a:hueOff val="-324117"/>
            <a:satOff val="-14382"/>
            <a:lumOff val="-1428"/>
            <a:alphaOff val="0"/>
          </a:schemeClr>
        </a:solidFill>
        <a:ln w="25400" cap="flat" cmpd="sng" algn="ctr">
          <a:solidFill>
            <a:schemeClr val="accent2">
              <a:tint val="40000"/>
              <a:alpha val="90000"/>
              <a:hueOff val="-324117"/>
              <a:satOff val="-14382"/>
              <a:lumOff val="-14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a:t>Stage2</a:t>
          </a:r>
          <a:endParaRPr lang="zh-CN" altLang="en-US" sz="2600" kern="1200" dirty="0"/>
        </a:p>
      </dsp:txBody>
      <dsp:txXfrm>
        <a:off x="5257799" y="3680086"/>
        <a:ext cx="4732020" cy="1572480"/>
      </dsp:txXfrm>
    </dsp:sp>
    <dsp:sp modelId="{BC27F17D-6305-46CB-89FB-A4AD0271EE78}">
      <dsp:nvSpPr>
        <dsp:cNvPr id="0" name=""/>
        <dsp:cNvSpPr/>
      </dsp:nvSpPr>
      <dsp:spPr>
        <a:xfrm>
          <a:off x="10515600" y="1942257"/>
          <a:ext cx="4732020" cy="72"/>
        </a:xfrm>
        <a:prstGeom prst="rect">
          <a:avLst/>
        </a:prstGeom>
        <a:solidFill>
          <a:schemeClr val="accent2">
            <a:tint val="40000"/>
            <a:alpha val="90000"/>
            <a:hueOff val="-388940"/>
            <a:satOff val="-17259"/>
            <a:lumOff val="-1713"/>
            <a:alphaOff val="0"/>
          </a:schemeClr>
        </a:solidFill>
        <a:ln w="25400" cap="flat" cmpd="sng" algn="ctr">
          <a:solidFill>
            <a:schemeClr val="accent2">
              <a:tint val="40000"/>
              <a:alpha val="90000"/>
              <a:hueOff val="-388940"/>
              <a:satOff val="-17259"/>
              <a:lumOff val="-1713"/>
              <a:alphaOff val="0"/>
            </a:schemeClr>
          </a:solidFill>
          <a:prstDash val="solid"/>
        </a:ln>
        <a:effectLst/>
      </dsp:spPr>
      <dsp:style>
        <a:lnRef idx="2">
          <a:scrgbClr r="0" g="0" b="0"/>
        </a:lnRef>
        <a:fillRef idx="1">
          <a:scrgbClr r="0" g="0" b="0"/>
        </a:fillRef>
        <a:effectRef idx="0">
          <a:scrgbClr r="0" g="0" b="0"/>
        </a:effectRef>
        <a:fontRef idx="minor"/>
      </dsp:style>
    </dsp:sp>
    <dsp:sp modelId="{903008B9-4395-4830-9585-D8C2EB396F2C}">
      <dsp:nvSpPr>
        <dsp:cNvPr id="0" name=""/>
        <dsp:cNvSpPr/>
      </dsp:nvSpPr>
      <dsp:spPr>
        <a:xfrm>
          <a:off x="15373807" y="1765631"/>
          <a:ext cx="241858" cy="454273"/>
        </a:xfrm>
        <a:prstGeom prst="chevron">
          <a:avLst>
            <a:gd name="adj" fmla="val 90000"/>
          </a:avLst>
        </a:prstGeom>
        <a:solidFill>
          <a:schemeClr val="accent2">
            <a:tint val="40000"/>
            <a:alpha val="90000"/>
            <a:hueOff val="-453764"/>
            <a:satOff val="-20135"/>
            <a:lumOff val="-1999"/>
            <a:alphaOff val="0"/>
          </a:schemeClr>
        </a:solidFill>
        <a:ln w="25400" cap="flat" cmpd="sng" algn="ctr">
          <a:solidFill>
            <a:schemeClr val="accent2">
              <a:tint val="40000"/>
              <a:alpha val="90000"/>
              <a:hueOff val="-453764"/>
              <a:satOff val="-20135"/>
              <a:lumOff val="-1999"/>
              <a:alphaOff val="0"/>
            </a:schemeClr>
          </a:solidFill>
          <a:prstDash val="solid"/>
        </a:ln>
        <a:effectLst/>
      </dsp:spPr>
      <dsp:style>
        <a:lnRef idx="2">
          <a:scrgbClr r="0" g="0" b="0"/>
        </a:lnRef>
        <a:fillRef idx="1">
          <a:scrgbClr r="0" g="0" b="0"/>
        </a:fillRef>
        <a:effectRef idx="0">
          <a:scrgbClr r="0" g="0" b="0"/>
        </a:effectRef>
        <a:fontRef idx="minor"/>
      </dsp:style>
    </dsp:sp>
    <dsp:sp modelId="{2581D472-0BDC-49F1-A2A1-D0CA3BCFD967}">
      <dsp:nvSpPr>
        <dsp:cNvPr id="0" name=""/>
        <dsp:cNvSpPr/>
      </dsp:nvSpPr>
      <dsp:spPr>
        <a:xfrm>
          <a:off x="11745925" y="806609"/>
          <a:ext cx="2271369" cy="2271369"/>
        </a:xfrm>
        <a:prstGeom prst="ellipse">
          <a:avLst/>
        </a:prstGeom>
        <a:solidFill>
          <a:schemeClr val="accent2">
            <a:hueOff val="-633061"/>
            <a:satOff val="-8278"/>
            <a:lumOff val="-6014"/>
            <a:alphaOff val="0"/>
          </a:schemeClr>
        </a:solidFill>
        <a:ln w="25400" cap="flat" cmpd="sng" algn="ctr">
          <a:solidFill>
            <a:schemeClr val="accent2">
              <a:hueOff val="-633061"/>
              <a:satOff val="-8278"/>
              <a:lumOff val="-60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142" tIns="88142" rIns="88142" bIns="88142"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12078559" y="1139243"/>
        <a:ext cx="1606101" cy="1606101"/>
      </dsp:txXfrm>
    </dsp:sp>
    <dsp:sp modelId="{6247CF2C-DB0E-4523-B8BA-56C011BCB099}">
      <dsp:nvSpPr>
        <dsp:cNvPr id="0" name=""/>
        <dsp:cNvSpPr/>
      </dsp:nvSpPr>
      <dsp:spPr>
        <a:xfrm>
          <a:off x="10515600" y="3286965"/>
          <a:ext cx="4732020" cy="1965600"/>
        </a:xfrm>
        <a:prstGeom prst="upArrowCallout">
          <a:avLst>
            <a:gd name="adj1" fmla="val 50000"/>
            <a:gd name="adj2" fmla="val 20000"/>
            <a:gd name="adj3" fmla="val 20000"/>
            <a:gd name="adj4" fmla="val 100000"/>
          </a:avLst>
        </a:prstGeom>
        <a:solidFill>
          <a:schemeClr val="accent2">
            <a:tint val="40000"/>
            <a:alpha val="90000"/>
            <a:hueOff val="-518587"/>
            <a:satOff val="-23012"/>
            <a:lumOff val="-2284"/>
            <a:alphaOff val="0"/>
          </a:schemeClr>
        </a:solidFill>
        <a:ln w="25400" cap="flat" cmpd="sng" algn="ctr">
          <a:solidFill>
            <a:schemeClr val="accent2">
              <a:tint val="40000"/>
              <a:alpha val="90000"/>
              <a:hueOff val="-518587"/>
              <a:satOff val="-23012"/>
              <a:lumOff val="-22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a:t>Stage3</a:t>
          </a:r>
          <a:endParaRPr lang="zh-CN" altLang="en-US" sz="2600" kern="1200" dirty="0"/>
        </a:p>
      </dsp:txBody>
      <dsp:txXfrm>
        <a:off x="10515600" y="3680085"/>
        <a:ext cx="4732020" cy="1572480"/>
      </dsp:txXfrm>
    </dsp:sp>
    <dsp:sp modelId="{9825D111-ABC0-459B-A56C-1CB83A4256A3}">
      <dsp:nvSpPr>
        <dsp:cNvPr id="0" name=""/>
        <dsp:cNvSpPr/>
      </dsp:nvSpPr>
      <dsp:spPr>
        <a:xfrm>
          <a:off x="15773400" y="1942257"/>
          <a:ext cx="2366010" cy="72"/>
        </a:xfrm>
        <a:prstGeom prst="rect">
          <a:avLst/>
        </a:prstGeom>
        <a:solidFill>
          <a:schemeClr val="accent2">
            <a:tint val="40000"/>
            <a:alpha val="90000"/>
            <a:hueOff val="-583410"/>
            <a:satOff val="-25888"/>
            <a:lumOff val="-2570"/>
            <a:alphaOff val="0"/>
          </a:schemeClr>
        </a:solidFill>
        <a:ln w="25400" cap="flat" cmpd="sng" algn="ctr">
          <a:solidFill>
            <a:schemeClr val="accent2">
              <a:tint val="40000"/>
              <a:alpha val="90000"/>
              <a:hueOff val="-583410"/>
              <a:satOff val="-25888"/>
              <a:lumOff val="-2570"/>
              <a:alphaOff val="0"/>
            </a:schemeClr>
          </a:solidFill>
          <a:prstDash val="solid"/>
        </a:ln>
        <a:effectLst/>
      </dsp:spPr>
      <dsp:style>
        <a:lnRef idx="2">
          <a:scrgbClr r="0" g="0" b="0"/>
        </a:lnRef>
        <a:fillRef idx="1">
          <a:scrgbClr r="0" g="0" b="0"/>
        </a:fillRef>
        <a:effectRef idx="0">
          <a:scrgbClr r="0" g="0" b="0"/>
        </a:effectRef>
        <a:fontRef idx="minor"/>
      </dsp:style>
    </dsp:sp>
    <dsp:sp modelId="{0F1B47FF-CBF8-4287-9B88-977123B399EE}">
      <dsp:nvSpPr>
        <dsp:cNvPr id="0" name=""/>
        <dsp:cNvSpPr/>
      </dsp:nvSpPr>
      <dsp:spPr>
        <a:xfrm>
          <a:off x="16960337" y="763221"/>
          <a:ext cx="2358144" cy="2358144"/>
        </a:xfrm>
        <a:prstGeom prst="ellipse">
          <a:avLst/>
        </a:prstGeom>
        <a:solidFill>
          <a:schemeClr val="accent2">
            <a:hueOff val="-949592"/>
            <a:satOff val="-12417"/>
            <a:lumOff val="-9021"/>
            <a:alphaOff val="0"/>
          </a:schemeClr>
        </a:solidFill>
        <a:ln w="25400" cap="flat" cmpd="sng" algn="ctr">
          <a:solidFill>
            <a:schemeClr val="accent2">
              <a:hueOff val="-949592"/>
              <a:satOff val="-12417"/>
              <a:lumOff val="-90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509" tIns="91509" rIns="91509" bIns="91509"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17305679" y="1108563"/>
        <a:ext cx="1667460" cy="1667460"/>
      </dsp:txXfrm>
    </dsp:sp>
    <dsp:sp modelId="{FC597E47-FAB6-4399-8AE6-E0016CA1CB92}">
      <dsp:nvSpPr>
        <dsp:cNvPr id="0" name=""/>
        <dsp:cNvSpPr/>
      </dsp:nvSpPr>
      <dsp:spPr>
        <a:xfrm>
          <a:off x="15773400" y="3286965"/>
          <a:ext cx="4732020" cy="1965600"/>
        </a:xfrm>
        <a:prstGeom prst="upArrowCallout">
          <a:avLst>
            <a:gd name="adj1" fmla="val 50000"/>
            <a:gd name="adj2" fmla="val 20000"/>
            <a:gd name="adj3" fmla="val 20000"/>
            <a:gd name="adj4" fmla="val 100000"/>
          </a:avLst>
        </a:prstGeom>
        <a:solidFill>
          <a:schemeClr val="accent2">
            <a:tint val="40000"/>
            <a:alpha val="90000"/>
            <a:hueOff val="-713057"/>
            <a:satOff val="-31641"/>
            <a:lumOff val="-3141"/>
            <a:alphaOff val="0"/>
          </a:schemeClr>
        </a:solidFill>
        <a:ln w="25400" cap="flat" cmpd="sng" algn="ctr">
          <a:solidFill>
            <a:schemeClr val="accent2">
              <a:tint val="40000"/>
              <a:alpha val="90000"/>
              <a:hueOff val="-713057"/>
              <a:satOff val="-31641"/>
              <a:lumOff val="-31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err="1"/>
            <a:t>stageN</a:t>
          </a:r>
          <a:endParaRPr lang="zh-CN" altLang="en-US" sz="2600" kern="1200" dirty="0"/>
        </a:p>
      </dsp:txBody>
      <dsp:txXfrm>
        <a:off x="15773400" y="3680085"/>
        <a:ext cx="4732020"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C6156-A66E-48E2-9D2F-94D1461D6A84}">
      <dsp:nvSpPr>
        <dsp:cNvPr id="0" name=""/>
        <dsp:cNvSpPr/>
      </dsp:nvSpPr>
      <dsp:spPr>
        <a:xfrm>
          <a:off x="0" y="0"/>
          <a:ext cx="8801868" cy="17877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1" i="0" u="none" strike="noStrike" kern="1200" baseline="0" dirty="0">
              <a:latin typeface="宋体" panose="02010600030101010101" pitchFamily="2" charset="-122"/>
              <a:cs typeface="宋体" panose="02010600030101010101" pitchFamily="2" charset="-122"/>
            </a:rPr>
            <a:t>title</a:t>
          </a:r>
          <a:endParaRPr lang="en-US" sz="2400" b="1" i="0" u="none" strike="noStrike" kern="1200" baseline="0" dirty="0">
            <a:latin typeface="宋体" panose="02010600030101010101" pitchFamily="2" charset="-122"/>
            <a:cs typeface="宋体" panose="02010600030101010101" pitchFamily="2" charset="-122"/>
          </a:endParaRPr>
        </a:p>
        <a:p>
          <a:pPr marL="0" lvl="0" indent="0" algn="l" defTabSz="1066800">
            <a:lnSpc>
              <a:spcPct val="90000"/>
            </a:lnSpc>
            <a:spcBef>
              <a:spcPct val="0"/>
            </a:spcBef>
            <a:spcAft>
              <a:spcPct val="35000"/>
            </a:spcAft>
            <a:buNone/>
          </a:pPr>
          <a:r>
            <a:rPr lang="en-US" altLang="zh-CN" sz="2400" kern="1200" dirty="0"/>
            <a:t>Content.</a:t>
          </a:r>
          <a:endParaRPr lang="zh-CN" sz="2400" b="1" kern="1200" dirty="0"/>
        </a:p>
      </dsp:txBody>
      <dsp:txXfrm>
        <a:off x="1939147" y="0"/>
        <a:ext cx="6862720" cy="1787738"/>
      </dsp:txXfrm>
    </dsp:sp>
    <dsp:sp modelId="{1DCC1867-DDBA-4F70-9DBD-34E7B2F3A924}">
      <dsp:nvSpPr>
        <dsp:cNvPr id="0" name=""/>
        <dsp:cNvSpPr/>
      </dsp:nvSpPr>
      <dsp:spPr>
        <a:xfrm>
          <a:off x="262602" y="178773"/>
          <a:ext cx="1426465" cy="1430191"/>
        </a:xfrm>
        <a:prstGeom prst="rect">
          <a:avLst/>
        </a:prstGeom>
        <a:blipFill dpi="0"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F70882-C8C6-4715-8CAB-64C48065E171}">
      <dsp:nvSpPr>
        <dsp:cNvPr id="0" name=""/>
        <dsp:cNvSpPr/>
      </dsp:nvSpPr>
      <dsp:spPr>
        <a:xfrm>
          <a:off x="0" y="1966512"/>
          <a:ext cx="8801868" cy="1787738"/>
        </a:xfrm>
        <a:prstGeom prst="rect">
          <a:avLst/>
        </a:prstGeom>
        <a:solidFill>
          <a:schemeClr val="accent5">
            <a:hueOff val="-66277"/>
            <a:satOff val="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1966512"/>
        <a:ext cx="6862720" cy="1787738"/>
      </dsp:txXfrm>
    </dsp:sp>
    <dsp:sp modelId="{1E906C71-FCC8-45B4-B97A-927A3B223060}">
      <dsp:nvSpPr>
        <dsp:cNvPr id="0" name=""/>
        <dsp:cNvSpPr/>
      </dsp:nvSpPr>
      <dsp:spPr>
        <a:xfrm>
          <a:off x="262602" y="2145286"/>
          <a:ext cx="1426465" cy="1430191"/>
        </a:xfrm>
        <a:prstGeom prst="rect">
          <a:avLst/>
        </a:prstGeom>
        <a:solidFill>
          <a:schemeClr val="accent5">
            <a:tint val="50000"/>
            <a:hueOff val="-101704"/>
            <a:satOff val="10119"/>
            <a:lumOff val="10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21428A-602D-4458-BE58-AA04FA7CB817}">
      <dsp:nvSpPr>
        <dsp:cNvPr id="0" name=""/>
        <dsp:cNvSpPr/>
      </dsp:nvSpPr>
      <dsp:spPr>
        <a:xfrm>
          <a:off x="0" y="3933025"/>
          <a:ext cx="8801868" cy="1787738"/>
        </a:xfrm>
        <a:prstGeom prst="rect">
          <a:avLst/>
        </a:prstGeom>
        <a:solidFill>
          <a:schemeClr val="accent5">
            <a:hueOff val="-132555"/>
            <a:satOff val="0"/>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3933025"/>
        <a:ext cx="6862720" cy="1787738"/>
      </dsp:txXfrm>
    </dsp:sp>
    <dsp:sp modelId="{7CFE8CD2-AF22-41A7-B97A-57E430E89195}">
      <dsp:nvSpPr>
        <dsp:cNvPr id="0" name=""/>
        <dsp:cNvSpPr/>
      </dsp:nvSpPr>
      <dsp:spPr>
        <a:xfrm>
          <a:off x="262602" y="4111799"/>
          <a:ext cx="1426465" cy="1430191"/>
        </a:xfrm>
        <a:prstGeom prst="rect">
          <a:avLst/>
        </a:prstGeom>
        <a:solidFill>
          <a:schemeClr val="accent5">
            <a:tint val="50000"/>
            <a:hueOff val="-203407"/>
            <a:satOff val="20238"/>
            <a:lumOff val="21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DE165C-2584-4CF2-AA44-A81715894A0E}">
      <dsp:nvSpPr>
        <dsp:cNvPr id="0" name=""/>
        <dsp:cNvSpPr/>
      </dsp:nvSpPr>
      <dsp:spPr>
        <a:xfrm>
          <a:off x="0" y="5899538"/>
          <a:ext cx="8801868" cy="1787738"/>
        </a:xfrm>
        <a:prstGeom prst="rect">
          <a:avLst/>
        </a:prstGeom>
        <a:solidFill>
          <a:schemeClr val="accent5">
            <a:hueOff val="-198832"/>
            <a:satOff val="0"/>
            <a:lumOff val="7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5899538"/>
        <a:ext cx="6862720" cy="1787738"/>
      </dsp:txXfrm>
    </dsp:sp>
    <dsp:sp modelId="{FD675449-B0B1-46EA-B26E-A47266CD72F2}">
      <dsp:nvSpPr>
        <dsp:cNvPr id="0" name=""/>
        <dsp:cNvSpPr/>
      </dsp:nvSpPr>
      <dsp:spPr>
        <a:xfrm>
          <a:off x="262602" y="6078312"/>
          <a:ext cx="1426465" cy="1430191"/>
        </a:xfrm>
        <a:prstGeom prst="rect">
          <a:avLst/>
        </a:prstGeom>
        <a:solidFill>
          <a:schemeClr val="accent5">
            <a:tint val="50000"/>
            <a:hueOff val="-305111"/>
            <a:satOff val="30358"/>
            <a:lumOff val="31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791CBF-3E41-4735-8029-63AE55DA470D}">
      <dsp:nvSpPr>
        <dsp:cNvPr id="0" name=""/>
        <dsp:cNvSpPr/>
      </dsp:nvSpPr>
      <dsp:spPr>
        <a:xfrm>
          <a:off x="0" y="7866051"/>
          <a:ext cx="8801868" cy="1787738"/>
        </a:xfrm>
        <a:prstGeom prst="rect">
          <a:avLst/>
        </a:prstGeom>
        <a:solidFill>
          <a:schemeClr val="accent5">
            <a:hueOff val="-265109"/>
            <a:satOff val="0"/>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7866051"/>
        <a:ext cx="6862720" cy="1787738"/>
      </dsp:txXfrm>
    </dsp:sp>
    <dsp:sp modelId="{CF92E202-5FF3-4109-9158-23311E163D07}">
      <dsp:nvSpPr>
        <dsp:cNvPr id="0" name=""/>
        <dsp:cNvSpPr/>
      </dsp:nvSpPr>
      <dsp:spPr>
        <a:xfrm>
          <a:off x="262602" y="8044825"/>
          <a:ext cx="1426465" cy="1430191"/>
        </a:xfrm>
        <a:prstGeom prst="rect">
          <a:avLst/>
        </a:prstGeom>
        <a:solidFill>
          <a:schemeClr val="accent5">
            <a:tint val="50000"/>
            <a:hueOff val="-406815"/>
            <a:satOff val="40477"/>
            <a:lumOff val="42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rPr/>
                <a:t>1</a:t>
              </a:r>
            </a:p>
          </dgm:t>
        </dgm:pt>
        <dgm:pt modelId="201" type="sibTrans" cxnId="5">
          <dgm:prSet phldrT="2"/>
          <dgm:t>
            <a:bodyPr/>
            <a:lstStyle/>
            <a:p>
              <a:r>
                <a:rPr/>
                <a:t>2</a:t>
              </a:r>
            </a:p>
          </dgm:t>
        </dgm:pt>
        <dgm:pt modelId="301" type="sibTrans" cxnId="6">
          <dgm:prSet phldrT="3"/>
          <dgm:t>
            <a:bodyPr/>
            <a:lstStyle/>
            <a:p>
              <a:r>
                <a:rP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parTxRTLAlign" val="l"/>
                <dgm:param type="txAnchorHorzCh" val="ctr"/>
                <dgm:param type="txAnchorVert" val="mid"/>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axis="self" ptType="node"/>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12/15/2021</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本节课主要给大家介绍渲染器的相关知识，了解所谓渲染器在游戏引擎中的定位是什么，有哪些主要功能，以及一些基本工程设计思考。</a:t>
            </a:r>
            <a:endParaRPr lang="en-US" altLang="zh-CN" dirty="0"/>
          </a:p>
          <a:p>
            <a:pPr lvl="0">
              <a:spcBef>
                <a:spcPts val="0"/>
              </a:spcBef>
              <a:buNone/>
            </a:pPr>
            <a:r>
              <a:rPr lang="zh-CN" altLang="en-US" dirty="0"/>
              <a:t>光听概念是空洞的，所以我们还会结合概念介绍，来对虚幻</a:t>
            </a:r>
            <a:r>
              <a:rPr lang="en-US" altLang="zh-CN" dirty="0"/>
              <a:t>4</a:t>
            </a:r>
            <a:r>
              <a:rPr lang="zh-CN" altLang="en-US" dirty="0"/>
              <a:t>的渲染器的实现，从一个宏观的角度做一个学习。</a:t>
            </a:r>
            <a:endParaRPr lang="en-US" altLang="zh-CN" dirty="0"/>
          </a:p>
          <a:p>
            <a:pPr lvl="0">
              <a:spcBef>
                <a:spcPts val="0"/>
              </a:spcBef>
              <a:buNone/>
            </a:pPr>
            <a:r>
              <a:rPr lang="zh-CN" altLang="en-US" dirty="0"/>
              <a:t>由于篇幅限制，我们不会对细节做特别深入，希望大家在对整体有了比较清晰的理解后，能够自己获得进一步深入细节的线索。</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把空间中的物体组织到一个级联结构当中，用于快速查询两个物体是否相交，</a:t>
            </a:r>
            <a:r>
              <a:rPr lang="zh-CN" altLang="en-US" sz="2800" dirty="0"/>
              <a:t>查询时间</a:t>
            </a:r>
            <a:r>
              <a:rPr lang="en-US" altLang="zh-CN" sz="2800" dirty="0"/>
              <a:t>O(log n)</a:t>
            </a:r>
            <a:r>
              <a:rPr lang="zh-CN" altLang="en-US" sz="2800" dirty="0">
                <a:latin typeface="宋体" panose="02010600030101010101" pitchFamily="2" charset="-122"/>
                <a:cs typeface="宋体" panose="02010600030101010101" pitchFamily="2" charset="-122"/>
              </a:rPr>
              <a:t>。</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判定相交进而可以用于剔除、射线追踪、碰撞检测。</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划分的策略基本可以分为两种，基于物体的划分和基于空间的划分。</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基于物体划分一个特点是每个物体只属于一个节点，不同节点在空间上可能重叠。</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基于空间划分的特点是，节点在空间上绝对不会重叠，但是物体可以同时出现在多个节点上。</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29897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剔除就是移除所有对最后图像没有贡献的对象。</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剔除就会利用前面的空间数据结构做加速，因为确定哪些物体被移除本身就是个查询过程。</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比较重要的有两个，剔除视锥以外的对象和剔除被遮挡住的对象。</a:t>
            </a:r>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17300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55900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利用多核的主要目的是为了提高</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的调用效率。</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在老式的</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上，</a:t>
            </a:r>
            <a:r>
              <a:rPr lang="en-US" altLang="zh-CN" sz="2800" dirty="0" err="1">
                <a:latin typeface="宋体" panose="02010600030101010101" pitchFamily="2" charset="-122"/>
                <a:cs typeface="宋体" panose="02010600030101010101" pitchFamily="2" charset="-122"/>
              </a:rPr>
              <a:t>GraphicContext</a:t>
            </a:r>
            <a:r>
              <a:rPr lang="zh-CN" altLang="en-US" sz="2800" dirty="0">
                <a:latin typeface="宋体" panose="02010600030101010101" pitchFamily="2" charset="-122"/>
                <a:cs typeface="宋体" panose="02010600030101010101" pitchFamily="2" charset="-122"/>
              </a:rPr>
              <a:t>只能由一个线程操作，所有</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调用都是单线程的。</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新式</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在多线程这方面从</a:t>
            </a:r>
            <a:r>
              <a:rPr lang="en-US" altLang="zh-CN" sz="2800" dirty="0">
                <a:latin typeface="宋体" panose="02010600030101010101" pitchFamily="2" charset="-122"/>
                <a:cs typeface="宋体" panose="02010600030101010101" pitchFamily="2" charset="-122"/>
              </a:rPr>
              <a:t>2</a:t>
            </a:r>
            <a:r>
              <a:rPr lang="zh-CN" altLang="en-US" sz="2800" dirty="0">
                <a:latin typeface="宋体" panose="02010600030101010101" pitchFamily="2" charset="-122"/>
                <a:cs typeface="宋体" panose="02010600030101010101" pitchFamily="2" charset="-122"/>
              </a:rPr>
              <a:t>个角度提升效率，一个是降低</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调用的固定消耗，代价是把底层的一些内存和状态的管理统统提到应用层完成，大大增加了应用开发的复杂度，也就是渲染器的复杂度，但也因此应用可以更灵活的应对自己的专有情况。另一个方面是允许多线程调用</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多线程的使用有三种常见形式，最容易想到的是把问题规模拆成若干独立的小份，然后同时计算，相当于空间上并行。还可以把一个流程进行拆分，分为不同阶段，每个阶段由一个专家线程负责，采用流水线的方式执行，相当于时域上并行。</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右边第一个图示意了流水线和数据拆分两种方式。下面两个图示意了流水线的并行工作的方式，存在的问题和优化办法。</a:t>
            </a:r>
            <a:r>
              <a:rPr lang="en-US" altLang="zh-CN" sz="2800" dirty="0">
                <a:latin typeface="宋体" panose="02010600030101010101" pitchFamily="2" charset="-122"/>
                <a:cs typeface="宋体" panose="02010600030101010101" pitchFamily="2" charset="-122"/>
              </a:rPr>
              <a:t>APP</a:t>
            </a:r>
            <a:r>
              <a:rPr lang="zh-CN" altLang="en-US" sz="2800" dirty="0">
                <a:latin typeface="宋体" panose="02010600030101010101" pitchFamily="2" charset="-122"/>
                <a:cs typeface="宋体" panose="02010600030101010101" pitchFamily="2" charset="-122"/>
              </a:rPr>
              <a:t>可以认为是游戏逻辑的抽象，包括场景加载刷新、业务处理、物理运算等等，</a:t>
            </a:r>
            <a:r>
              <a:rPr lang="en-US" altLang="zh-CN" sz="2800" dirty="0">
                <a:latin typeface="宋体" panose="02010600030101010101" pitchFamily="2" charset="-122"/>
                <a:cs typeface="宋体" panose="02010600030101010101" pitchFamily="2" charset="-122"/>
              </a:rPr>
              <a:t>CULL</a:t>
            </a:r>
            <a:r>
              <a:rPr lang="zh-CN" altLang="en-US" sz="2800" dirty="0">
                <a:latin typeface="宋体" panose="02010600030101010101" pitchFamily="2" charset="-122"/>
                <a:cs typeface="宋体" panose="02010600030101010101" pitchFamily="2" charset="-122"/>
              </a:rPr>
              <a:t>抽象渲染器高层处理部分，例如遍历场景图、剔除排序、切</a:t>
            </a:r>
            <a:r>
              <a:rPr lang="en-US" altLang="zh-CN" sz="2800" dirty="0">
                <a:latin typeface="宋体" panose="02010600030101010101" pitchFamily="2" charset="-122"/>
                <a:cs typeface="宋体" panose="02010600030101010101" pitchFamily="2" charset="-122"/>
              </a:rPr>
              <a:t>LOD</a:t>
            </a:r>
            <a:r>
              <a:rPr lang="zh-CN" altLang="en-US" sz="2800" dirty="0">
                <a:latin typeface="宋体" panose="02010600030101010101" pitchFamily="2" charset="-122"/>
                <a:cs typeface="宋体" panose="02010600030101010101" pitchFamily="2" charset="-122"/>
              </a:rPr>
              <a:t>等等，</a:t>
            </a:r>
            <a:r>
              <a:rPr lang="en-US" altLang="zh-CN" sz="2800" dirty="0">
                <a:latin typeface="宋体" panose="02010600030101010101" pitchFamily="2" charset="-122"/>
                <a:cs typeface="宋体" panose="02010600030101010101" pitchFamily="2" charset="-122"/>
              </a:rPr>
              <a:t>DRAW</a:t>
            </a:r>
            <a:r>
              <a:rPr lang="zh-CN" altLang="en-US" sz="2800" dirty="0">
                <a:latin typeface="宋体" panose="02010600030101010101" pitchFamily="2" charset="-122"/>
                <a:cs typeface="宋体" panose="02010600030101010101" pitchFamily="2" charset="-122"/>
              </a:rPr>
              <a:t>就是图元提交的过程。</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我们看到不可避免的出现了延迟问题，并行度越高延迟越明显，第三幅图提供了一个降低延迟的思路就是</a:t>
            </a:r>
            <a:r>
              <a:rPr lang="en-US" altLang="zh-CN" sz="2800" dirty="0">
                <a:latin typeface="宋体" panose="02010600030101010101" pitchFamily="2" charset="-122"/>
                <a:cs typeface="宋体" panose="02010600030101010101" pitchFamily="2" charset="-122"/>
              </a:rPr>
              <a:t>CULL</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DRAW</a:t>
            </a:r>
            <a:r>
              <a:rPr lang="zh-CN" altLang="en-US" sz="2800" dirty="0">
                <a:latin typeface="宋体" panose="02010600030101010101" pitchFamily="2" charset="-122"/>
                <a:cs typeface="宋体" panose="02010600030101010101" pitchFamily="2" charset="-122"/>
              </a:rPr>
              <a:t>重叠执行，也就是说</a:t>
            </a:r>
            <a:r>
              <a:rPr lang="en-US" altLang="zh-CN" sz="2800" dirty="0">
                <a:latin typeface="宋体" panose="02010600030101010101" pitchFamily="2" charset="-122"/>
                <a:cs typeface="宋体" panose="02010600030101010101" pitchFamily="2" charset="-122"/>
              </a:rPr>
              <a:t>CULL</a:t>
            </a:r>
            <a:r>
              <a:rPr lang="zh-CN" altLang="en-US" sz="2800" dirty="0">
                <a:latin typeface="宋体" panose="02010600030101010101" pitchFamily="2" charset="-122"/>
                <a:cs typeface="宋体" panose="02010600030101010101" pitchFamily="2" charset="-122"/>
              </a:rPr>
              <a:t>过程中一旦形成了一批可提交绘制命令，就立即发给</a:t>
            </a:r>
            <a:r>
              <a:rPr lang="en-US" altLang="zh-CN" sz="2800" dirty="0">
                <a:latin typeface="宋体" panose="02010600030101010101" pitchFamily="2" charset="-122"/>
                <a:cs typeface="宋体" panose="02010600030101010101" pitchFamily="2" charset="-122"/>
              </a:rPr>
              <a:t>DRAW</a:t>
            </a:r>
            <a:r>
              <a:rPr lang="zh-CN" altLang="en-US" sz="2800" dirty="0">
                <a:latin typeface="宋体" panose="02010600030101010101" pitchFamily="2" charset="-122"/>
                <a:cs typeface="宋体" panose="02010600030101010101" pitchFamily="2" charset="-122"/>
              </a:rPr>
              <a:t>。这也是虚幻的做法。</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还有一个要提到的就是线程池，把要计算的问题打包成完整独立的任务，交给线程池配分线程执行。同样虚幻也具有线程池。</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后面讲虚幻渲染器的时候会与这些概念有一个呼应。</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429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从工程实践的角度讲，工程封装并没有增加什么新的特征，主要就是实现前面所介绍的内容。</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那么封装什么呢，主要就是划清两条界限。第一条就是</a:t>
            </a:r>
            <a:r>
              <a:rPr lang="en-US" altLang="zh-CN" sz="2800" dirty="0">
                <a:latin typeface="宋体" panose="02010600030101010101" pitchFamily="2" charset="-122"/>
                <a:cs typeface="宋体" panose="02010600030101010101" pitchFamily="2" charset="-122"/>
              </a:rPr>
              <a:t>Gameplay</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Rendering</a:t>
            </a:r>
            <a:r>
              <a:rPr lang="zh-CN" altLang="en-US" sz="2800" dirty="0">
                <a:latin typeface="宋体" panose="02010600030101010101" pitchFamily="2" charset="-122"/>
                <a:cs typeface="宋体" panose="02010600030101010101" pitchFamily="2" charset="-122"/>
              </a:rPr>
              <a:t>的界限，前面已经介绍过了，就是为了使游戏开发者既不需要操心渲染的细节，又要达成渲染需求。</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7067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在</a:t>
            </a:r>
            <a:r>
              <a:rPr lang="en-US" altLang="zh-CN" sz="2800" dirty="0">
                <a:latin typeface="宋体" panose="02010600030101010101" pitchFamily="2" charset="-122"/>
                <a:cs typeface="宋体" panose="02010600030101010101" pitchFamily="2" charset="-122"/>
              </a:rPr>
              <a:t>VFX</a:t>
            </a:r>
            <a:r>
              <a:rPr lang="zh-CN" altLang="en-US" sz="2800" dirty="0">
                <a:latin typeface="宋体" panose="02010600030101010101" pitchFamily="2" charset="-122"/>
                <a:cs typeface="宋体" panose="02010600030101010101" pitchFamily="2" charset="-122"/>
              </a:rPr>
              <a:t>、</a:t>
            </a:r>
            <a:r>
              <a:rPr lang="en-US" altLang="zh-CN" sz="2800" dirty="0" err="1">
                <a:latin typeface="宋体" panose="02010600030101010101" pitchFamily="2" charset="-122"/>
                <a:cs typeface="宋体" panose="02010600030101010101" pitchFamily="2" charset="-122"/>
              </a:rPr>
              <a:t>SceneGraph</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Renderer</a:t>
            </a:r>
            <a:r>
              <a:rPr lang="zh-CN" altLang="en-US" sz="2800" dirty="0">
                <a:latin typeface="宋体" panose="02010600030101010101" pitchFamily="2" charset="-122"/>
                <a:cs typeface="宋体" panose="02010600030101010101" pitchFamily="2" charset="-122"/>
              </a:rPr>
              <a:t>和其他模块之间画一条线，就是</a:t>
            </a:r>
            <a:r>
              <a:rPr lang="en-US" altLang="zh-CN" sz="2800" dirty="0">
                <a:latin typeface="宋体" panose="02010600030101010101" pitchFamily="2" charset="-122"/>
                <a:cs typeface="宋体" panose="02010600030101010101" pitchFamily="2" charset="-122"/>
              </a:rPr>
              <a:t>Renderer</a:t>
            </a:r>
            <a:r>
              <a:rPr lang="zh-CN" altLang="en-US" sz="2800" dirty="0">
                <a:latin typeface="宋体" panose="02010600030101010101" pitchFamily="2" charset="-122"/>
                <a:cs typeface="宋体" panose="02010600030101010101" pitchFamily="2" charset="-122"/>
              </a:rPr>
              <a:t>向</a:t>
            </a:r>
            <a:r>
              <a:rPr lang="en-US" altLang="zh-CN" sz="2800" dirty="0">
                <a:latin typeface="宋体" panose="02010600030101010101" pitchFamily="2" charset="-122"/>
                <a:cs typeface="宋体" panose="02010600030101010101" pitchFamily="2" charset="-122"/>
              </a:rPr>
              <a:t>Gameplay</a:t>
            </a:r>
            <a:r>
              <a:rPr lang="zh-CN" altLang="en-US" sz="2800" dirty="0">
                <a:latin typeface="宋体" panose="02010600030101010101" pitchFamily="2" charset="-122"/>
                <a:cs typeface="宋体" panose="02010600030101010101" pitchFamily="2" charset="-122"/>
              </a:rPr>
              <a:t>提供接口的边界。</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69341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另一条线则要画在渲染内部。</a:t>
            </a:r>
            <a:endParaRPr lang="en-US" altLang="zh-CN" dirty="0"/>
          </a:p>
          <a:p>
            <a:r>
              <a:rPr lang="zh-CN" altLang="en-US" dirty="0"/>
              <a:t>底层渲染封装的又是什么呢？我们知道不同硬件平台使用的图形</a:t>
            </a:r>
            <a:r>
              <a:rPr lang="en-US" altLang="zh-CN" dirty="0"/>
              <a:t>API</a:t>
            </a:r>
            <a:r>
              <a:rPr lang="zh-CN" altLang="en-US" dirty="0"/>
              <a:t>是不同的。</a:t>
            </a:r>
            <a:r>
              <a:rPr lang="en-US" altLang="zh-CN" dirty="0"/>
              <a:t>PC-</a:t>
            </a:r>
            <a:r>
              <a:rPr lang="zh-CN" altLang="en-US" dirty="0"/>
              <a:t>主流</a:t>
            </a:r>
            <a:r>
              <a:rPr lang="en-US" altLang="zh-CN" dirty="0"/>
              <a:t>DirectX</a:t>
            </a:r>
            <a:r>
              <a:rPr lang="zh-CN" altLang="en-US" dirty="0"/>
              <a:t>，</a:t>
            </a:r>
            <a:r>
              <a:rPr lang="en-US" altLang="zh-CN" dirty="0"/>
              <a:t>PS</a:t>
            </a:r>
            <a:r>
              <a:rPr lang="zh-CN" altLang="en-US" dirty="0"/>
              <a:t>、</a:t>
            </a:r>
            <a:r>
              <a:rPr lang="en-US" altLang="zh-CN" dirty="0"/>
              <a:t>Xbox-DirectX</a:t>
            </a:r>
            <a:r>
              <a:rPr lang="zh-CN" altLang="en-US" dirty="0"/>
              <a:t>，</a:t>
            </a:r>
            <a:r>
              <a:rPr lang="en-US" altLang="zh-CN" dirty="0"/>
              <a:t>Mac</a:t>
            </a:r>
            <a:r>
              <a:rPr lang="zh-CN" altLang="en-US" dirty="0"/>
              <a:t>、</a:t>
            </a:r>
            <a:r>
              <a:rPr lang="en-US" altLang="zh-CN" dirty="0"/>
              <a:t>iPhone</a:t>
            </a:r>
            <a:r>
              <a:rPr lang="zh-CN" altLang="en-US" dirty="0"/>
              <a:t>、</a:t>
            </a:r>
            <a:r>
              <a:rPr lang="en-US" altLang="zh-CN" dirty="0"/>
              <a:t>iPad-Metal</a:t>
            </a:r>
            <a:r>
              <a:rPr lang="zh-CN" altLang="en-US" dirty="0"/>
              <a:t>，</a:t>
            </a:r>
            <a:r>
              <a:rPr lang="en-US" altLang="zh-CN" dirty="0"/>
              <a:t>Android-</a:t>
            </a:r>
            <a:r>
              <a:rPr lang="en-US" altLang="zh-CN" dirty="0" err="1"/>
              <a:t>OpenGLES</a:t>
            </a:r>
            <a:r>
              <a:rPr lang="zh-CN" altLang="en-US" dirty="0"/>
              <a:t>、</a:t>
            </a:r>
            <a:r>
              <a:rPr lang="en-US" altLang="zh-CN" dirty="0"/>
              <a:t>Vulkan</a:t>
            </a:r>
            <a:r>
              <a:rPr lang="zh-CN" altLang="en-US" dirty="0"/>
              <a:t>。</a:t>
            </a:r>
            <a:endParaRPr lang="en-US" altLang="zh-CN" dirty="0"/>
          </a:p>
          <a:p>
            <a:r>
              <a:rPr lang="zh-CN" altLang="en-US" dirty="0"/>
              <a:t>我们希望引擎具有跨平台部署能力，其次我们不希望为每个目标平台开发一个专用渲染器。</a:t>
            </a:r>
            <a:endParaRPr lang="en-US" altLang="zh-CN" dirty="0"/>
          </a:p>
          <a:p>
            <a:r>
              <a:rPr lang="zh-CN" altLang="en-US" dirty="0"/>
              <a:t>那么第一个任务就是隔离具体的图形</a:t>
            </a:r>
            <a:r>
              <a:rPr lang="en-US" altLang="zh-CN" dirty="0"/>
              <a:t>API</a:t>
            </a:r>
            <a:r>
              <a:rPr lang="zh-CN" altLang="en-US" dirty="0"/>
              <a:t>。此外还需要在贴近底层</a:t>
            </a:r>
            <a:r>
              <a:rPr lang="en-US" altLang="zh-CN" dirty="0"/>
              <a:t>API</a:t>
            </a:r>
            <a:r>
              <a:rPr lang="zh-CN" altLang="en-US" dirty="0"/>
              <a:t>的位置提供资源和状态的抽象层，还有其他等等。</a:t>
            </a:r>
            <a:endParaRPr lang="en-US" altLang="zh-CN" dirty="0"/>
          </a:p>
          <a:p>
            <a:r>
              <a:rPr lang="zh-CN" altLang="en-US" dirty="0"/>
              <a:t>因为图形编程基础的就是操作</a:t>
            </a:r>
            <a:r>
              <a:rPr lang="en-US" altLang="zh-CN" dirty="0"/>
              <a:t>Buffer</a:t>
            </a:r>
            <a:r>
              <a:rPr lang="zh-CN" altLang="en-US" dirty="0"/>
              <a:t>、</a:t>
            </a:r>
            <a:r>
              <a:rPr lang="en-US" altLang="zh-CN" dirty="0"/>
              <a:t>Resource</a:t>
            </a:r>
            <a:r>
              <a:rPr lang="zh-CN" altLang="en-US" dirty="0"/>
              <a:t>、</a:t>
            </a:r>
            <a:r>
              <a:rPr lang="en-US" altLang="zh-CN" dirty="0"/>
              <a:t>States</a:t>
            </a:r>
            <a:r>
              <a:rPr lang="zh-CN" altLang="en-US" dirty="0"/>
              <a:t>、</a:t>
            </a:r>
            <a:r>
              <a:rPr lang="en-US" altLang="zh-CN" dirty="0"/>
              <a:t>Shader</a:t>
            </a:r>
            <a:r>
              <a:rPr lang="zh-CN" altLang="en-US" dirty="0"/>
              <a:t>、</a:t>
            </a:r>
            <a:r>
              <a:rPr lang="en-US" altLang="zh-CN" dirty="0"/>
              <a:t>Pipeline</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178151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宋体" panose="02010600030101010101" pitchFamily="2" charset="-122"/>
                <a:cs typeface="宋体" panose="02010600030101010101" pitchFamily="2" charset="-122"/>
              </a:rPr>
              <a:t>Graphics Device Interface=RHI</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58856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我们希望通过介绍虚幻</a:t>
            </a:r>
            <a:r>
              <a:rPr lang="en-US" alt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4</a:t>
            </a: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的渲染器的设计，帮助各位对前面的一些概念建立感性认识和直觉</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18</a:t>
            </a:fld>
            <a:endParaRPr lang="zh-CN">
              <a:solidFill>
                <a:prstClr val="black"/>
              </a:solidFill>
            </a:endParaRPr>
          </a:p>
        </p:txBody>
      </p:sp>
    </p:spTree>
    <p:extLst>
      <p:ext uri="{BB962C8B-B14F-4D97-AF65-F5344CB8AC3E}">
        <p14:creationId xmlns:p14="http://schemas.microsoft.com/office/powerpoint/2010/main" val="234124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a:t>
            </a:r>
            <a:r>
              <a:rPr lang="en-US" altLang="zh-CN" dirty="0"/>
              <a:t>6</a:t>
            </a:r>
            <a:r>
              <a:rPr lang="zh-CN" altLang="en-US" dirty="0"/>
              <a:t>个方面对</a:t>
            </a:r>
            <a:r>
              <a:rPr lang="en-US" altLang="zh-CN" dirty="0"/>
              <a:t>UE4</a:t>
            </a:r>
            <a:r>
              <a:rPr lang="zh-CN" altLang="en-US" dirty="0"/>
              <a:t>的渲染器做一个介绍</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124185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先介绍一些大纲，整体分为三个部分，我们先从概念上了解渲染器是要干什么，然后我们学习虚幻</a:t>
            </a:r>
            <a:r>
              <a:rPr lang="en-US" altLang="zh-CN" dirty="0"/>
              <a:t>4</a:t>
            </a:r>
            <a:r>
              <a:rPr lang="zh-CN" altLang="en-US" dirty="0"/>
              <a:t>实现中的有关部分，最后总结提出本周的作业要求。</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虚幻的渲染器代码有自己的独立模块，然后被编译为小型</a:t>
            </a:r>
            <a:r>
              <a:rPr lang="en-US" altLang="zh-CN" sz="2000" b="0" dirty="0" err="1">
                <a:effectLst/>
              </a:rPr>
              <a:t>dll</a:t>
            </a:r>
            <a:r>
              <a:rPr lang="zh-CN" altLang="en-US" sz="2000" dirty="0">
                <a:effectLst/>
              </a:rPr>
              <a:t>，虚幻的每个系统基本都是以这种方式组织，为得是能够快速迭代，在渲染器代码发生变动后，不必重新链接整个引擎。渲染器模块依赖“引擎模块”，因为有许多对引擎的回调。</a:t>
            </a:r>
            <a:r>
              <a:rPr lang="zh-CN" altLang="en-US" sz="2000" b="1" dirty="0">
                <a:effectLst/>
              </a:rPr>
              <a:t>引擎使用渲染器则是有规定好的接口</a:t>
            </a:r>
            <a:r>
              <a:rPr lang="zh-CN" altLang="en-US" sz="2000" dirty="0">
                <a:effectLst/>
              </a:rPr>
              <a:t>。</a:t>
            </a:r>
            <a:r>
              <a:rPr lang="en-US" altLang="zh-CN" sz="1800" dirty="0" err="1">
                <a:solidFill>
                  <a:srgbClr val="0000FF"/>
                </a:solidFill>
                <a:latin typeface="Consolas" panose="020B0609020204030204" pitchFamily="49" charset="0"/>
              </a:rPr>
              <a:t>IRendererModule</a:t>
            </a:r>
            <a:r>
              <a:rPr lang="zh-CN" altLang="en-US" sz="1800" dirty="0">
                <a:solidFill>
                  <a:srgbClr val="0000FF"/>
                </a:solidFill>
                <a:latin typeface="Consolas" panose="020B0609020204030204" pitchFamily="49" charset="0"/>
              </a:rPr>
              <a:t>，</a:t>
            </a:r>
            <a:r>
              <a:rPr lang="en-US" altLang="zh-CN" sz="1800" dirty="0" err="1">
                <a:solidFill>
                  <a:srgbClr val="0000FF"/>
                </a:solidFill>
                <a:latin typeface="Consolas" panose="020B0609020204030204" pitchFamily="49" charset="0"/>
              </a:rPr>
              <a:t>FSceneInterface</a:t>
            </a:r>
            <a:r>
              <a:rPr lang="zh-CN" altLang="en-US" sz="1800" dirty="0">
                <a:solidFill>
                  <a:srgbClr val="0000FF"/>
                </a:solidFill>
                <a:latin typeface="Consolas" panose="020B0609020204030204" pitchFamily="49" charset="0"/>
              </a:rPr>
              <a:t>。</a:t>
            </a:r>
            <a:endParaRPr lang="en-US" altLang="zh-CN" sz="2000" dirty="0">
              <a:effectLst/>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78193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在</a:t>
            </a:r>
            <a:r>
              <a:rPr lang="en-US" altLang="zh-CN" sz="2000" b="0" dirty="0">
                <a:effectLst/>
              </a:rPr>
              <a:t>ue4</a:t>
            </a:r>
            <a:r>
              <a:rPr lang="zh-CN" altLang="en-US" sz="2000" b="0" dirty="0">
                <a:effectLst/>
              </a:rPr>
              <a:t>中，渲染器看到的场景由</a:t>
            </a:r>
            <a:r>
              <a:rPr lang="en-US" altLang="zh-CN" sz="2000" b="0" dirty="0" err="1">
                <a:effectLst/>
              </a:rPr>
              <a:t>primitivecomponent</a:t>
            </a:r>
            <a:r>
              <a:rPr lang="zh-CN" altLang="en-US" sz="2000" b="0" dirty="0">
                <a:effectLst/>
              </a:rPr>
              <a:t>和存储在</a:t>
            </a:r>
            <a:r>
              <a:rPr lang="en-US" altLang="zh-CN" sz="2000" b="0" dirty="0" err="1">
                <a:effectLst/>
              </a:rPr>
              <a:t>FScene</a:t>
            </a:r>
            <a:r>
              <a:rPr lang="zh-CN" altLang="en-US" sz="2000" b="0" dirty="0">
                <a:effectLst/>
              </a:rPr>
              <a:t>中的各种其他结构的数组构成。</a:t>
            </a:r>
            <a:r>
              <a:rPr lang="en-US" altLang="zh-CN" sz="2000" b="0" dirty="0" err="1">
                <a:effectLst/>
              </a:rPr>
              <a:t>primitivecomponent</a:t>
            </a:r>
            <a:r>
              <a:rPr lang="zh-CN" altLang="en-US" sz="2000" b="0" dirty="0">
                <a:effectLst/>
              </a:rPr>
              <a:t>用一个八叉树进行组织，为得是高效的空间查询。</a:t>
            </a:r>
          </a:p>
          <a:p>
            <a:pPr lvl="0" rtl="0">
              <a:spcBef>
                <a:spcPts val="0"/>
              </a:spcBef>
              <a:buNone/>
            </a:pPr>
            <a:endParaRPr lang="zh-CN" sz="2800" b="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42763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渲染器通过多个</a:t>
            </a:r>
            <a:r>
              <a:rPr lang="en-US" altLang="zh-CN" sz="2000" b="0" dirty="0">
                <a:effectLst/>
              </a:rPr>
              <a:t>pass</a:t>
            </a:r>
            <a:r>
              <a:rPr lang="zh-CN" altLang="en-US" sz="2000" b="0" dirty="0">
                <a:effectLst/>
              </a:rPr>
              <a:t>渲染完成场景合成，而且各个</a:t>
            </a:r>
            <a:r>
              <a:rPr lang="en-US" altLang="zh-CN" sz="2000" b="0" dirty="0">
                <a:effectLst/>
              </a:rPr>
              <a:t>pass</a:t>
            </a:r>
            <a:r>
              <a:rPr lang="zh-CN" altLang="en-US" sz="2000" b="0" dirty="0">
                <a:effectLst/>
              </a:rPr>
              <a:t>是有顺序的。例如</a:t>
            </a:r>
            <a:r>
              <a:rPr lang="en-US" altLang="zh-CN" sz="2000" b="0" dirty="0" err="1">
                <a:effectLst/>
              </a:rPr>
              <a:t>DepthOnlyPass</a:t>
            </a:r>
            <a:r>
              <a:rPr lang="zh-CN" altLang="en-US" sz="2000" b="0" dirty="0">
                <a:effectLst/>
              </a:rPr>
              <a:t>在</a:t>
            </a:r>
            <a:r>
              <a:rPr lang="en-US" altLang="zh-CN" sz="2000" b="0" dirty="0" err="1">
                <a:effectLst/>
              </a:rPr>
              <a:t>BasePass</a:t>
            </a:r>
            <a:r>
              <a:rPr lang="zh-CN" altLang="en-US" sz="2000" b="0" dirty="0">
                <a:effectLst/>
              </a:rPr>
              <a:t>之前，可以用于实现</a:t>
            </a:r>
            <a:r>
              <a:rPr lang="en-US" altLang="zh-CN" sz="2000" b="0" dirty="0">
                <a:effectLst/>
              </a:rPr>
              <a:t>HZB</a:t>
            </a:r>
            <a:r>
              <a:rPr lang="zh-CN" altLang="en-US" sz="2000" b="0" dirty="0">
                <a:effectLst/>
              </a:rPr>
              <a:t>技术。这个顺序是通过渲染器</a:t>
            </a:r>
            <a:r>
              <a:rPr lang="en-US" altLang="zh-CN" sz="2000" b="0" dirty="0">
                <a:effectLst/>
              </a:rPr>
              <a:t>C++</a:t>
            </a:r>
            <a:r>
              <a:rPr lang="zh-CN" altLang="en-US" sz="2000" b="0" dirty="0">
                <a:effectLst/>
              </a:rPr>
              <a:t>代码的函数调用顺序固定实现的。</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err="1">
                <a:effectLst/>
              </a:rPr>
              <a:t>FPrimitiveViewRelevance</a:t>
            </a:r>
            <a:r>
              <a:rPr lang="zh-CN" altLang="en-US" sz="2000" b="0" dirty="0">
                <a:effectLst/>
              </a:rPr>
              <a:t>包含了</a:t>
            </a:r>
            <a:r>
              <a:rPr lang="en-US" altLang="zh-CN" sz="2000" b="0" dirty="0">
                <a:effectLst/>
              </a:rPr>
              <a:t>primitive</a:t>
            </a:r>
            <a:r>
              <a:rPr lang="zh-CN" altLang="en-US" sz="2000" b="0" dirty="0">
                <a:effectLst/>
              </a:rPr>
              <a:t>与哪个</a:t>
            </a:r>
            <a:r>
              <a:rPr lang="en-US" altLang="zh-CN" sz="2000" b="0" dirty="0">
                <a:effectLst/>
              </a:rPr>
              <a:t>pass</a:t>
            </a:r>
            <a:r>
              <a:rPr lang="zh-CN" altLang="en-US" sz="2000" b="0" dirty="0">
                <a:effectLst/>
              </a:rPr>
              <a:t>相关的信息。一个</a:t>
            </a:r>
            <a:r>
              <a:rPr lang="en-US" altLang="zh-CN" sz="2000" b="0" dirty="0">
                <a:effectLst/>
              </a:rPr>
              <a:t>primitive</a:t>
            </a:r>
            <a:r>
              <a:rPr lang="zh-CN" altLang="en-US" sz="2000" b="0" dirty="0">
                <a:effectLst/>
              </a:rPr>
              <a:t>可以有若干个</a:t>
            </a:r>
            <a:r>
              <a:rPr lang="en-US" altLang="zh-CN" sz="2000" b="0" dirty="0">
                <a:effectLst/>
              </a:rPr>
              <a:t>elements</a:t>
            </a:r>
            <a:r>
              <a:rPr lang="zh-CN" altLang="en-US" sz="2000" b="0" dirty="0">
                <a:effectLst/>
              </a:rPr>
              <a:t>，可以理解为</a:t>
            </a:r>
            <a:r>
              <a:rPr lang="en-US" altLang="zh-CN" sz="2000" b="0" dirty="0" err="1">
                <a:effectLst/>
              </a:rPr>
              <a:t>submesh</a:t>
            </a:r>
            <a:r>
              <a:rPr lang="zh-CN" altLang="en-US" sz="2000" b="0" dirty="0">
                <a:effectLst/>
              </a:rPr>
              <a:t>，每个</a:t>
            </a:r>
            <a:r>
              <a:rPr lang="en-US" altLang="zh-CN" sz="2000" b="0" dirty="0" err="1">
                <a:effectLst/>
              </a:rPr>
              <a:t>elem</a:t>
            </a:r>
            <a:r>
              <a:rPr lang="zh-CN" altLang="en-US" sz="2000" b="0" dirty="0">
                <a:effectLst/>
              </a:rPr>
              <a:t>可能与不同的</a:t>
            </a:r>
            <a:r>
              <a:rPr lang="en-US" altLang="zh-CN" sz="2000" b="0" dirty="0">
                <a:effectLst/>
              </a:rPr>
              <a:t>pass</a:t>
            </a:r>
            <a:r>
              <a:rPr lang="zh-CN" altLang="en-US" sz="2000" b="0" dirty="0">
                <a:effectLst/>
              </a:rPr>
              <a:t>相关，例如一部分是半透明，一部分不透明。那么也就是说</a:t>
            </a:r>
            <a:r>
              <a:rPr lang="en-US" altLang="zh-CN" sz="2000" b="0" dirty="0" err="1">
                <a:effectLst/>
              </a:rPr>
              <a:t>FPrimitiveViewRelevance</a:t>
            </a:r>
            <a:r>
              <a:rPr lang="zh-CN" altLang="en-US" sz="2000" b="0" dirty="0">
                <a:effectLst/>
              </a:rPr>
              <a:t>是</a:t>
            </a:r>
            <a:r>
              <a:rPr lang="en-US" altLang="zh-CN" sz="2000" b="0" dirty="0">
                <a:effectLst/>
              </a:rPr>
              <a:t>primitive</a:t>
            </a:r>
            <a:r>
              <a:rPr lang="zh-CN" altLang="en-US" sz="2000" b="0" dirty="0">
                <a:effectLst/>
              </a:rPr>
              <a:t>相关性的逻辑或计算的结果，使得</a:t>
            </a:r>
            <a:r>
              <a:rPr lang="en-US" altLang="zh-CN" sz="2000" b="0" dirty="0">
                <a:effectLst/>
              </a:rPr>
              <a:t>primitive</a:t>
            </a:r>
            <a:r>
              <a:rPr lang="zh-CN" altLang="en-US" sz="2000" b="0" dirty="0">
                <a:effectLst/>
              </a:rPr>
              <a:t>直接与若干</a:t>
            </a:r>
            <a:r>
              <a:rPr lang="en-US" altLang="zh-CN" sz="2000" b="0" dirty="0">
                <a:effectLst/>
              </a:rPr>
              <a:t>pass</a:t>
            </a:r>
            <a:r>
              <a:rPr lang="zh-CN" altLang="en-US" sz="2000" b="0" dirty="0">
                <a:effectLst/>
              </a:rPr>
              <a:t>相关，而不是排斥关系。同时</a:t>
            </a:r>
            <a:r>
              <a:rPr lang="en-US" altLang="zh-CN" sz="2000" b="0" dirty="0" err="1">
                <a:effectLst/>
              </a:rPr>
              <a:t>FPrimitiveViewRelevance</a:t>
            </a:r>
            <a:r>
              <a:rPr lang="zh-CN" altLang="en-US" sz="2000" b="0" dirty="0">
                <a:effectLst/>
              </a:rPr>
              <a:t>还包含了</a:t>
            </a:r>
            <a:r>
              <a:rPr lang="en-US" altLang="zh-CN" sz="2000" b="0" dirty="0">
                <a:effectLst/>
              </a:rPr>
              <a:t>primitive</a:t>
            </a:r>
            <a:r>
              <a:rPr lang="zh-CN" altLang="en-US" sz="2000" b="0" dirty="0">
                <a:effectLst/>
              </a:rPr>
              <a:t>是静态渲染还是动态渲染的相关性。</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绘制策略包含使用特定</a:t>
            </a:r>
            <a:r>
              <a:rPr lang="en-US" altLang="zh-CN" sz="1600" b="0" dirty="0">
                <a:effectLst/>
              </a:rPr>
              <a:t>pass shader</a:t>
            </a:r>
            <a:r>
              <a:rPr lang="zh-CN" altLang="en-US" sz="1600" b="0" dirty="0">
                <a:effectLst/>
              </a:rPr>
              <a:t>渲染</a:t>
            </a:r>
            <a:r>
              <a:rPr lang="en-US" altLang="zh-CN" sz="1600" b="0" dirty="0">
                <a:effectLst/>
              </a:rPr>
              <a:t>mesh</a:t>
            </a:r>
            <a:r>
              <a:rPr lang="zh-CN" altLang="en-US" sz="1600" b="0" dirty="0">
                <a:effectLst/>
              </a:rPr>
              <a:t>的逻辑。包括使用</a:t>
            </a:r>
            <a:r>
              <a:rPr lang="en-US" altLang="zh-CN" sz="1600" b="0" dirty="0" err="1">
                <a:effectLst/>
              </a:rPr>
              <a:t>FVertexFactory</a:t>
            </a:r>
            <a:r>
              <a:rPr lang="zh-CN" altLang="en-US" sz="1600" b="0" dirty="0">
                <a:effectLst/>
              </a:rPr>
              <a:t>来抽象</a:t>
            </a:r>
            <a:r>
              <a:rPr lang="en-US" altLang="zh-CN" sz="1600" b="0" dirty="0">
                <a:effectLst/>
              </a:rPr>
              <a:t>mesh</a:t>
            </a:r>
            <a:r>
              <a:rPr lang="zh-CN" altLang="en-US" sz="1600" b="0" dirty="0">
                <a:effectLst/>
              </a:rPr>
              <a:t>类型，</a:t>
            </a:r>
            <a:r>
              <a:rPr lang="en-US" altLang="zh-CN" sz="1600" b="0" dirty="0" err="1">
                <a:effectLst/>
              </a:rPr>
              <a:t>FMaterial</a:t>
            </a:r>
            <a:r>
              <a:rPr lang="zh-CN" altLang="en-US" sz="1600" b="0" dirty="0">
                <a:effectLst/>
              </a:rPr>
              <a:t>来抽象材质。底层，绘制策略把材质转换为</a:t>
            </a:r>
            <a:r>
              <a:rPr lang="en-US" altLang="zh-CN" sz="1600" b="0" dirty="0">
                <a:effectLst/>
              </a:rPr>
              <a:t>shader</a:t>
            </a:r>
            <a:r>
              <a:rPr lang="zh-CN" altLang="en-US" sz="1600" b="0" dirty="0">
                <a:effectLst/>
              </a:rPr>
              <a:t>，把</a:t>
            </a:r>
            <a:r>
              <a:rPr lang="en-US" altLang="zh-CN" sz="1600" b="0" dirty="0" err="1">
                <a:effectLst/>
              </a:rPr>
              <a:t>VertexFactory</a:t>
            </a:r>
            <a:r>
              <a:rPr lang="zh-CN" altLang="en-US" sz="1600" b="0" dirty="0">
                <a:effectLst/>
              </a:rPr>
              <a:t>里的</a:t>
            </a:r>
            <a:r>
              <a:rPr lang="en-US" altLang="zh-CN" sz="1600" b="0" dirty="0">
                <a:effectLst/>
              </a:rPr>
              <a:t>buffer</a:t>
            </a:r>
            <a:r>
              <a:rPr lang="zh-CN" altLang="en-US" sz="1600" b="0" dirty="0">
                <a:effectLst/>
              </a:rPr>
              <a:t>和</a:t>
            </a:r>
            <a:r>
              <a:rPr lang="en-US" altLang="zh-CN" sz="1600" b="0" dirty="0">
                <a:effectLst/>
              </a:rPr>
              <a:t>RHI</a:t>
            </a:r>
            <a:r>
              <a:rPr lang="zh-CN" altLang="en-US" sz="1600" b="0" dirty="0">
                <a:effectLst/>
              </a:rPr>
              <a:t>层绑定，把</a:t>
            </a:r>
            <a:r>
              <a:rPr lang="en-US" altLang="zh-CN" sz="1600" b="0" dirty="0">
                <a:effectLst/>
              </a:rPr>
              <a:t>shader</a:t>
            </a:r>
            <a:r>
              <a:rPr lang="zh-CN" altLang="en-US" sz="1600" b="0" dirty="0">
                <a:effectLst/>
              </a:rPr>
              <a:t>绑定，设置</a:t>
            </a:r>
            <a:r>
              <a:rPr lang="en-US" altLang="zh-CN" sz="1600" b="0" dirty="0">
                <a:effectLst/>
              </a:rPr>
              <a:t>shader</a:t>
            </a:r>
            <a:r>
              <a:rPr lang="zh-CN" altLang="en-US" sz="1600" b="0" dirty="0">
                <a:effectLst/>
              </a:rPr>
              <a:t>的输入参数，然后就发出</a:t>
            </a:r>
            <a:r>
              <a:rPr lang="en-US" altLang="zh-CN" sz="1600" b="0" dirty="0">
                <a:effectLst/>
              </a:rPr>
              <a:t>RHI</a:t>
            </a:r>
            <a:r>
              <a:rPr lang="zh-CN" altLang="en-US" sz="1600" b="0" dirty="0">
                <a:effectLst/>
              </a:rPr>
              <a:t>绘制调用。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206929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248468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497310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984729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26</a:t>
            </a:fld>
            <a:endParaRPr lang="zh-CN">
              <a:solidFill>
                <a:prstClr val="black"/>
              </a:solidFill>
            </a:endParaRPr>
          </a:p>
        </p:txBody>
      </p:sp>
    </p:spTree>
    <p:extLst>
      <p:ext uri="{BB962C8B-B14F-4D97-AF65-F5344CB8AC3E}">
        <p14:creationId xmlns:p14="http://schemas.microsoft.com/office/powerpoint/2010/main" val="3017935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a:buFont typeface="+mj-lt"/>
              <a:buAutoNum type="arabicPeriod"/>
            </a:pPr>
            <a:r>
              <a:rPr lang="en-US" sz="2800" dirty="0">
                <a:latin typeface="宋体" panose="02010600030101010101" pitchFamily="2" charset="-122"/>
                <a:cs typeface="宋体" panose="02010600030101010101" pitchFamily="2" charset="-122"/>
              </a:rPr>
              <a:t>菜单栏</a:t>
            </a:r>
          </a:p>
          <a:p>
            <a:pPr marL="0" indent="-228600">
              <a:buFont typeface="+mj-lt"/>
              <a:buAutoNum type="arabicPeriod"/>
            </a:pPr>
            <a:r>
              <a:rPr lang="en-US" sz="2800" dirty="0">
                <a:latin typeface="宋体" panose="02010600030101010101" pitchFamily="2" charset="-122"/>
                <a:cs typeface="宋体" panose="02010600030101010101" pitchFamily="2" charset="-122"/>
              </a:rPr>
              <a:t>关卡编辑器（Level Editor）工具栏</a:t>
            </a:r>
          </a:p>
          <a:p>
            <a:pPr marL="0" indent="-228600">
              <a:buFont typeface="+mj-lt"/>
              <a:buAutoNum type="arabicPeriod"/>
            </a:pPr>
            <a:r>
              <a:rPr lang="en-US" sz="2800" dirty="0">
                <a:latin typeface="宋体" panose="02010600030101010101" pitchFamily="2" charset="-122"/>
                <a:cs typeface="宋体" panose="02010600030101010101" pitchFamily="2" charset="-122"/>
              </a:rPr>
              <a:t>“模式”（Modes）面板</a:t>
            </a:r>
          </a:p>
          <a:p>
            <a:pPr marL="0" indent="-228600">
              <a:buFont typeface="+mj-lt"/>
              <a:buAutoNum type="arabicPeriod"/>
            </a:pPr>
            <a:r>
              <a:rPr lang="en-US" sz="2800" dirty="0">
                <a:latin typeface="宋体" panose="02010600030101010101" pitchFamily="2" charset="-122"/>
                <a:cs typeface="宋体" panose="02010600030101010101" pitchFamily="2" charset="-122"/>
              </a:rPr>
              <a:t>“内容浏览器”（Content Browser）面板</a:t>
            </a:r>
          </a:p>
          <a:p>
            <a:pPr marL="0" indent="-228600">
              <a:buFont typeface="+mj-lt"/>
              <a:buAutoNum type="arabicPeriod"/>
            </a:pPr>
            <a:r>
              <a:rPr lang="en-US" sz="2800" dirty="0">
                <a:latin typeface="宋体" panose="02010600030101010101" pitchFamily="2" charset="-122"/>
                <a:cs typeface="宋体" panose="02010600030101010101" pitchFamily="2" charset="-122"/>
              </a:rPr>
              <a:t>“视口”（Viewport）面板</a:t>
            </a:r>
          </a:p>
          <a:p>
            <a:pPr marL="0" indent="-228600">
              <a:buFont typeface="+mj-lt"/>
              <a:buAutoNum type="arabicPeriod"/>
            </a:pPr>
            <a:r>
              <a:rPr lang="en-US" sz="2800" dirty="0">
                <a:latin typeface="宋体" panose="02010600030101010101" pitchFamily="2" charset="-122"/>
                <a:cs typeface="宋体" panose="02010600030101010101" pitchFamily="2" charset="-122"/>
              </a:rPr>
              <a:t>“世界大纲视图”（World Outliner）面板</a:t>
            </a:r>
          </a:p>
          <a:p>
            <a:pPr marL="0" indent="-228600">
              <a:buFont typeface="+mj-lt"/>
              <a:buAutoNum type="arabicPeriod"/>
            </a:pPr>
            <a:r>
              <a:rPr lang="en-US" sz="2800" dirty="0">
                <a:latin typeface="宋体" panose="02010600030101010101" pitchFamily="2" charset="-122"/>
                <a:cs typeface="宋体" panose="02010600030101010101" pitchFamily="2" charset="-122"/>
              </a:rPr>
              <a:t>“细节”（Details）面板</a:t>
            </a:r>
          </a:p>
          <a:p>
            <a:pPr marL="0" indent="0">
              <a:buFont typeface="+mj-lt"/>
              <a:buNone/>
            </a:pPr>
            <a:endParaRPr lang="zh-CN" sz="2800" dirty="0">
              <a:latin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2800" kern="1200" dirty="0">
                <a:solidFill>
                  <a:schemeClr val="tx1"/>
                </a:solidFill>
                <a:effectLst/>
                <a:latin typeface="宋体" panose="02010600030101010101" pitchFamily="2" charset="-122"/>
                <a:cs typeface="宋体" panose="02010600030101010101" pitchFamily="2" charset="-122"/>
              </a:rPr>
              <a:t>编辑器界面布局可以修改。为了改进工作流，可以方便地改变窗格和窗口的位置。在这些课程中，为保持一致，所有界面元素都位于默认位置，但随着经验的增多，你很可能会希望改变某些元素的位置以提高工作效率</a:t>
            </a:r>
            <a:r>
              <a:rPr dirty="0">
                <a:latin typeface="宋体" panose="02010600030101010101" pitchFamily="2" charset="-122"/>
                <a:cs typeface="宋体" panose="02010600030101010101" pitchFamily="2" charset="-122"/>
              </a:rPr>
              <a:t>。</a:t>
            </a: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3255986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a:buFont typeface="+mj-lt"/>
              <a:buAutoNum type="arabicPeriod"/>
            </a:pPr>
            <a:r>
              <a:rPr lang="en-US" sz="2800" dirty="0">
                <a:latin typeface="宋体" panose="02010600030101010101" pitchFamily="2" charset="-122"/>
                <a:cs typeface="宋体" panose="02010600030101010101" pitchFamily="2" charset="-122"/>
              </a:rPr>
              <a:t>菜单栏</a:t>
            </a:r>
          </a:p>
          <a:p>
            <a:pPr marL="0" indent="-228600">
              <a:buFont typeface="+mj-lt"/>
              <a:buAutoNum type="arabicPeriod"/>
            </a:pPr>
            <a:r>
              <a:rPr lang="en-US" sz="2800" dirty="0">
                <a:latin typeface="宋体" panose="02010600030101010101" pitchFamily="2" charset="-122"/>
                <a:cs typeface="宋体" panose="02010600030101010101" pitchFamily="2" charset="-122"/>
              </a:rPr>
              <a:t>关卡编辑器（Level Editor）工具栏</a:t>
            </a:r>
          </a:p>
          <a:p>
            <a:pPr marL="0" indent="-228600">
              <a:buFont typeface="+mj-lt"/>
              <a:buAutoNum type="arabicPeriod"/>
            </a:pPr>
            <a:r>
              <a:rPr lang="en-US" sz="2800" dirty="0">
                <a:latin typeface="宋体" panose="02010600030101010101" pitchFamily="2" charset="-122"/>
                <a:cs typeface="宋体" panose="02010600030101010101" pitchFamily="2" charset="-122"/>
              </a:rPr>
              <a:t>“模式”（Modes）面板</a:t>
            </a:r>
          </a:p>
          <a:p>
            <a:pPr marL="0" indent="-228600">
              <a:buFont typeface="+mj-lt"/>
              <a:buAutoNum type="arabicPeriod"/>
            </a:pPr>
            <a:r>
              <a:rPr lang="en-US" sz="2800" dirty="0">
                <a:latin typeface="宋体" panose="02010600030101010101" pitchFamily="2" charset="-122"/>
                <a:cs typeface="宋体" panose="02010600030101010101" pitchFamily="2" charset="-122"/>
              </a:rPr>
              <a:t>“内容浏览器”（Content Browser）面板</a:t>
            </a:r>
          </a:p>
          <a:p>
            <a:pPr marL="0" indent="-228600">
              <a:buFont typeface="+mj-lt"/>
              <a:buAutoNum type="arabicPeriod"/>
            </a:pPr>
            <a:r>
              <a:rPr lang="en-US" sz="2800" dirty="0">
                <a:latin typeface="宋体" panose="02010600030101010101" pitchFamily="2" charset="-122"/>
                <a:cs typeface="宋体" panose="02010600030101010101" pitchFamily="2" charset="-122"/>
              </a:rPr>
              <a:t>“视口”（Viewport）面板</a:t>
            </a:r>
          </a:p>
          <a:p>
            <a:pPr marL="0" indent="-228600">
              <a:buFont typeface="+mj-lt"/>
              <a:buAutoNum type="arabicPeriod"/>
            </a:pPr>
            <a:r>
              <a:rPr lang="en-US" sz="2800" dirty="0">
                <a:latin typeface="宋体" panose="02010600030101010101" pitchFamily="2" charset="-122"/>
                <a:cs typeface="宋体" panose="02010600030101010101" pitchFamily="2" charset="-122"/>
              </a:rPr>
              <a:t>“世界大纲视图”（World Outliner）面板</a:t>
            </a:r>
          </a:p>
          <a:p>
            <a:pPr marL="0" indent="-228600">
              <a:buFont typeface="+mj-lt"/>
              <a:buAutoNum type="arabicPeriod"/>
            </a:pPr>
            <a:r>
              <a:rPr lang="en-US" sz="2800" dirty="0">
                <a:latin typeface="宋体" panose="02010600030101010101" pitchFamily="2" charset="-122"/>
                <a:cs typeface="宋体" panose="02010600030101010101" pitchFamily="2" charset="-122"/>
              </a:rPr>
              <a:t>“细节”（Details）面板</a:t>
            </a:r>
          </a:p>
          <a:p>
            <a:pPr marL="0" indent="0">
              <a:buFont typeface="+mj-lt"/>
              <a:buNone/>
            </a:pPr>
            <a:endParaRPr lang="zh-CN" sz="2800" dirty="0">
              <a:latin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2800" kern="1200" dirty="0">
                <a:solidFill>
                  <a:schemeClr val="tx1"/>
                </a:solidFill>
                <a:effectLst/>
                <a:latin typeface="宋体" panose="02010600030101010101" pitchFamily="2" charset="-122"/>
                <a:cs typeface="宋体" panose="02010600030101010101" pitchFamily="2" charset="-122"/>
              </a:rPr>
              <a:t>编辑器界面布局可以修改。为了改进工作流，可以方便地改变窗格和窗口的位置。在这些课程中，为保持一致，所有界面元素都位于默认位置，但随着经验的增多，你很可能会希望改变某些元素的位置以提高工作效率</a:t>
            </a:r>
            <a:r>
              <a:rPr dirty="0">
                <a:latin typeface="宋体" panose="02010600030101010101" pitchFamily="2" charset="-122"/>
                <a:cs typeface="宋体" panose="02010600030101010101" pitchFamily="2" charset="-122"/>
              </a:rPr>
              <a:t>。</a:t>
            </a: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1213604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07963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展开来看，我用一些列名词对接下来两个重点内容做了一个分解，我们一个一个部分的来看。</a:t>
            </a:r>
            <a:endParaRPr lang="en-US" altLang="zh-CN" dirty="0"/>
          </a:p>
          <a:p>
            <a:r>
              <a:rPr lang="zh-CN" altLang="en-US" dirty="0"/>
              <a:t>这里面大部分词都不难从字面猜他背后的含义，虚幻</a:t>
            </a:r>
            <a:r>
              <a:rPr lang="en-US" altLang="zh-CN" dirty="0"/>
              <a:t>4</a:t>
            </a:r>
            <a:r>
              <a:rPr lang="zh-CN" altLang="en-US" dirty="0"/>
              <a:t>这里有</a:t>
            </a:r>
            <a:r>
              <a:rPr lang="en-US" altLang="zh-CN" dirty="0"/>
              <a:t>2</a:t>
            </a:r>
            <a:r>
              <a:rPr lang="zh-CN" altLang="en-US" dirty="0"/>
              <a:t>个如果没有接触过的话，可能直接看不懂，就是三大线程和保留模式。</a:t>
            </a:r>
            <a:endParaRPr lang="en-US" altLang="zh-CN" dirty="0"/>
          </a:p>
          <a:p>
            <a:r>
              <a:rPr lang="zh-CN" altLang="en-US" dirty="0"/>
              <a:t>三大线程指的是</a:t>
            </a:r>
            <a:r>
              <a:rPr lang="en-US" altLang="zh-CN" dirty="0"/>
              <a:t>Game</a:t>
            </a:r>
            <a:r>
              <a:rPr lang="zh-CN" altLang="en-US" dirty="0"/>
              <a:t>、</a:t>
            </a:r>
            <a:r>
              <a:rPr lang="en-US" altLang="zh-CN" dirty="0"/>
              <a:t>Render</a:t>
            </a:r>
            <a:r>
              <a:rPr lang="zh-CN" altLang="en-US" dirty="0"/>
              <a:t>、</a:t>
            </a:r>
            <a:r>
              <a:rPr lang="en-US" altLang="zh-CN" dirty="0"/>
              <a:t>RHI</a:t>
            </a:r>
            <a:r>
              <a:rPr lang="zh-CN" altLang="en-US" dirty="0"/>
              <a:t>，即游戏线程、渲染线程、</a:t>
            </a:r>
            <a:r>
              <a:rPr lang="en-US" altLang="zh-CN" dirty="0"/>
              <a:t>RHI</a:t>
            </a:r>
            <a:r>
              <a:rPr lang="zh-CN" altLang="en-US" dirty="0"/>
              <a:t>线程，保留模式，官方的用词是</a:t>
            </a:r>
            <a:r>
              <a:rPr lang="en-US" altLang="zh-CN" dirty="0"/>
              <a:t>retained</a:t>
            </a:r>
            <a:r>
              <a:rPr lang="zh-CN" altLang="en-US" dirty="0"/>
              <a:t>，保留或者维持的意思，放到虚幻里面理解就是持续保有哪些出生之后就不发生变化的东西，为得是不让性能为冗余的操作买单。后面我们都会更具体的介绍。</a:t>
            </a:r>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t>30</a:t>
            </a:fld>
            <a:endParaRPr lang="zh-CN">
              <a:solidFill>
                <a:prstClr val="black"/>
              </a:solidFill>
            </a:endParaRPr>
          </a:p>
        </p:txBody>
      </p:sp>
    </p:spTree>
    <p:extLst>
      <p:ext uri="{BB962C8B-B14F-4D97-AF65-F5344CB8AC3E}">
        <p14:creationId xmlns:p14="http://schemas.microsoft.com/office/powerpoint/2010/main" val="2562232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a:solidFill>
                  <a:schemeClr val="tx1"/>
                </a:solidFill>
                <a:effectLst/>
                <a:latin typeface="宋体" panose="02010600030101010101" pitchFamily="2" charset="-122"/>
                <a:cs typeface="宋体" panose="02010600030101010101" pitchFamily="2" charset="-122"/>
              </a:rPr>
              <a:t>你可能在开发中主要使用透视图，但正交视图非常适合微调场景中的Actor位置。</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2912968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210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为什么要在引擎里提出一个叫渲染器的东西，代码都会写，你把它打散了，谁爱怎么写怎么写行不行？</a:t>
            </a:r>
            <a:endParaRPr lang="en-US" alt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在你的作业里行，在商业项目里不行。</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宋体" panose="02010600030101010101" pitchFamily="2" charset="-122"/>
                <a:cs typeface="宋体" panose="02010600030101010101" pitchFamily="2" charset="-122"/>
              </a:rPr>
              <a:t>成像就是渲染（图形编程的主要内容），否则它也不叫渲染器了。</a:t>
            </a:r>
            <a:r>
              <a:rPr lang="zh-CN" altLang="en-US" sz="2000" dirty="0">
                <a:effectLst/>
              </a:rPr>
              <a:t>通过计算机程序用</a:t>
            </a:r>
            <a:r>
              <a:rPr lang="en-US" altLang="zh-CN" sz="2000" dirty="0">
                <a:effectLst/>
              </a:rPr>
              <a:t>2/3D</a:t>
            </a:r>
            <a:r>
              <a:rPr lang="zh-CN" altLang="en-US" sz="2000" dirty="0">
                <a:effectLst/>
              </a:rPr>
              <a:t>模型生成图像的过程。</a:t>
            </a:r>
            <a:r>
              <a:rPr lang="zh-CN" altLang="en-US" sz="2800" dirty="0">
                <a:latin typeface="宋体" panose="02010600030101010101" pitchFamily="2" charset="-122"/>
                <a:cs typeface="宋体" panose="02010600030101010101" pitchFamily="2" charset="-122"/>
              </a:rPr>
              <a:t>用</a:t>
            </a:r>
            <a:r>
              <a:rPr lang="en-US" altLang="zh-CN" sz="2800" dirty="0">
                <a:latin typeface="宋体" panose="02010600030101010101" pitchFamily="2" charset="-122"/>
                <a:cs typeface="宋体" panose="02010600030101010101" pitchFamily="2" charset="-122"/>
              </a:rPr>
              <a:t>2</a:t>
            </a:r>
            <a:r>
              <a:rPr lang="zh-CN" altLang="en-US" sz="2800" dirty="0">
                <a:latin typeface="宋体" panose="02010600030101010101" pitchFamily="2" charset="-122"/>
                <a:cs typeface="宋体" panose="02010600030101010101" pitchFamily="2" charset="-122"/>
              </a:rPr>
              <a:t>张图来解释就是把上面那个变成下面那个，当然如果有</a:t>
            </a:r>
            <a:r>
              <a:rPr lang="en-US" altLang="zh-CN" sz="2800" dirty="0">
                <a:latin typeface="宋体" panose="02010600030101010101" pitchFamily="2" charset="-122"/>
                <a:cs typeface="宋体" panose="02010600030101010101" pitchFamily="2" charset="-122"/>
              </a:rPr>
              <a:t>UI</a:t>
            </a:r>
            <a:r>
              <a:rPr lang="zh-CN" altLang="en-US" sz="2800" dirty="0">
                <a:latin typeface="宋体" panose="02010600030101010101" pitchFamily="2" charset="-122"/>
                <a:cs typeface="宋体" panose="02010600030101010101" pitchFamily="2" charset="-122"/>
              </a:rPr>
              <a:t>也得显式</a:t>
            </a:r>
            <a:r>
              <a:rPr lang="en-US" altLang="zh-CN" sz="2800" dirty="0">
                <a:latin typeface="宋体" panose="02010600030101010101" pitchFamily="2" charset="-122"/>
                <a:cs typeface="宋体" panose="02010600030101010101" pitchFamily="2" charset="-122"/>
              </a:rPr>
              <a:t>UI</a:t>
            </a:r>
            <a:r>
              <a:rPr lang="zh-CN" altLang="en-US" sz="2800" dirty="0">
                <a:latin typeface="宋体" panose="02010600030101010101" pitchFamily="2" charset="-122"/>
                <a:cs typeface="宋体" panose="02010600030101010101" pitchFamily="2" charset="-122"/>
              </a:rPr>
              <a:t>及其动画和特效。</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为什么强调可重用，前面可我们介绍过了，不论你是什么渲染技术，光栅化也好还是光线追踪也好，所使用的图元（</a:t>
            </a:r>
            <a:r>
              <a:rPr lang="en-US" altLang="zh-CN" sz="2800" dirty="0">
                <a:latin typeface="宋体" panose="02010600030101010101" pitchFamily="2" charset="-122"/>
                <a:cs typeface="宋体" panose="02010600030101010101" pitchFamily="2" charset="-122"/>
              </a:rPr>
              <a:t>primitive</a:t>
            </a:r>
            <a:r>
              <a:rPr lang="zh-CN" altLang="en-US" sz="2800" dirty="0">
                <a:latin typeface="宋体" panose="02010600030101010101" pitchFamily="2" charset="-122"/>
                <a:cs typeface="宋体" panose="02010600030101010101" pitchFamily="2" charset="-122"/>
              </a:rPr>
              <a:t>）的主要数据结构就都是</a:t>
            </a:r>
            <a:r>
              <a:rPr lang="en-US" altLang="zh-CN" sz="2800" dirty="0" err="1">
                <a:latin typeface="宋体" panose="02010600030101010101" pitchFamily="2" charset="-122"/>
                <a:cs typeface="宋体" panose="02010600030101010101" pitchFamily="2" charset="-122"/>
              </a:rPr>
              <a:t>TriangleMesh</a:t>
            </a:r>
            <a:r>
              <a:rPr lang="zh-CN" altLang="en-US" sz="2800" dirty="0">
                <a:latin typeface="宋体" panose="02010600030101010101" pitchFamily="2" charset="-122"/>
                <a:cs typeface="宋体" panose="02010600030101010101" pitchFamily="2" charset="-122"/>
              </a:rPr>
              <a:t>（一个</a:t>
            </a:r>
            <a:r>
              <a:rPr lang="en-US" altLang="zh-CN" sz="2800" dirty="0">
                <a:latin typeface="宋体" panose="02010600030101010101" pitchFamily="2" charset="-122"/>
                <a:cs typeface="宋体" panose="02010600030101010101" pitchFamily="2" charset="-122"/>
              </a:rPr>
              <a:t>VB</a:t>
            </a:r>
            <a:r>
              <a:rPr lang="zh-CN" altLang="en-US" sz="2800" dirty="0">
                <a:latin typeface="宋体" panose="02010600030101010101" pitchFamily="2" charset="-122"/>
                <a:cs typeface="宋体" panose="02010600030101010101" pitchFamily="2" charset="-122"/>
              </a:rPr>
              <a:t>一个</a:t>
            </a:r>
            <a:r>
              <a:rPr lang="en-US" altLang="zh-CN" sz="2800" dirty="0">
                <a:latin typeface="宋体" panose="02010600030101010101" pitchFamily="2" charset="-122"/>
                <a:cs typeface="宋体" panose="02010600030101010101" pitchFamily="2" charset="-122"/>
              </a:rPr>
              <a:t>IB</a:t>
            </a:r>
            <a:r>
              <a:rPr lang="zh-CN" altLang="en-US" sz="2800" dirty="0">
                <a:latin typeface="宋体" panose="02010600030101010101" pitchFamily="2" charset="-122"/>
                <a:cs typeface="宋体" panose="02010600030101010101" pitchFamily="2" charset="-122"/>
              </a:rPr>
              <a:t>），着色主要就是靠材质（</a:t>
            </a:r>
            <a:r>
              <a:rPr lang="en-US" altLang="zh-CN" sz="2800" dirty="0">
                <a:latin typeface="宋体" panose="02010600030101010101" pitchFamily="2" charset="-122"/>
                <a:cs typeface="宋体" panose="02010600030101010101" pitchFamily="2" charset="-122"/>
              </a:rPr>
              <a:t>shader</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shader</a:t>
            </a:r>
            <a:r>
              <a:rPr lang="zh-CN" altLang="en-US" sz="2800" dirty="0">
                <a:latin typeface="宋体" panose="02010600030101010101" pitchFamily="2" charset="-122"/>
                <a:cs typeface="宋体" panose="02010600030101010101" pitchFamily="2" charset="-122"/>
              </a:rPr>
              <a:t>的输入），所以你会发现写来写去基本就是重复代码复制黏贴就可以了，你肯定会想到为什么不抽象一个接口专门负责绘制呢。</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然后你还会发现，每当实现一个游戏组件，你都要在逻辑里带上一个绘制接口调用，自然你会想为什么不把所有要绘制的东西打个包一起交给一个东西负责画出来呢，渲染器就这么出现了。</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把底层渲染的任务分离出去之后，再开发新的游戏性系统就变得非常专一，因为游戏逻辑不需要再操心渲染的事了。</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那么成像基本就是要解决图形编程的事情（图形编程：</a:t>
            </a:r>
            <a:r>
              <a:rPr lang="en-US" altLang="zh-CN" sz="2800" dirty="0">
                <a:latin typeface="宋体" panose="02010600030101010101" pitchFamily="2" charset="-122"/>
                <a:cs typeface="宋体" panose="02010600030101010101" pitchFamily="2" charset="-122"/>
              </a:rPr>
              <a:t>Buffer</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resource</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state</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shader</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pipeline</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draw commit</a:t>
            </a:r>
            <a:r>
              <a:rPr lang="zh-CN" altLang="en-US" sz="2800" dirty="0">
                <a:latin typeface="宋体" panose="02010600030101010101" pitchFamily="2" charset="-122"/>
                <a:cs typeface="宋体" panose="02010600030101010101" pitchFamily="2" charset="-122"/>
              </a:rPr>
              <a:t>等等）</a:t>
            </a:r>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这里是一个宽泛的范畴，简单说就是对视觉效果的支持，不同项目有不同需求，但是无论需求如何不同，都是渲染器要完成的工作。</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动画包括所有能动的效果，不光是角色动画，还有粒子动画、物理模拟出来的动画、相机上的动画、</a:t>
            </a:r>
            <a:r>
              <a:rPr lang="en-US" altLang="zh-CN" sz="2800" dirty="0">
                <a:latin typeface="宋体" panose="02010600030101010101" pitchFamily="2" charset="-122"/>
                <a:cs typeface="宋体" panose="02010600030101010101" pitchFamily="2" charset="-122"/>
              </a:rPr>
              <a:t>UI</a:t>
            </a:r>
            <a:r>
              <a:rPr lang="zh-CN" altLang="en-US" sz="2800" dirty="0">
                <a:latin typeface="宋体" panose="02010600030101010101" pitchFamily="2" charset="-122"/>
                <a:cs typeface="宋体" panose="02010600030101010101" pitchFamily="2" charset="-122"/>
              </a:rPr>
              <a:t>上的动画等等。</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这些关键词放在一行列举不代表技术相同，只是为了节省篇幅，而且会有技术上的交叉。</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其中有几个内容我们会用专门的课来讲，有表面着色（讲两个</a:t>
            </a:r>
            <a:r>
              <a:rPr lang="en-US" altLang="zh-CN" sz="2800" dirty="0" err="1">
                <a:latin typeface="宋体" panose="02010600030101010101" pitchFamily="2" charset="-122"/>
                <a:cs typeface="宋体" panose="02010600030101010101" pitchFamily="2" charset="-122"/>
              </a:rPr>
              <a:t>shadingmodel</a:t>
            </a:r>
            <a:r>
              <a:rPr lang="zh-CN" altLang="en-US" sz="2800" dirty="0">
                <a:latin typeface="宋体" panose="02010600030101010101" pitchFamily="2" charset="-122"/>
                <a:cs typeface="宋体" panose="02010600030101010101" pitchFamily="2" charset="-122"/>
              </a:rPr>
              <a:t>，</a:t>
            </a:r>
            <a:r>
              <a:rPr lang="en-US" altLang="zh-CN" sz="2800" dirty="0" err="1">
                <a:latin typeface="宋体" panose="02010600030101010101" pitchFamily="2" charset="-122"/>
                <a:cs typeface="宋体" panose="02010600030101010101" pitchFamily="2" charset="-122"/>
              </a:rPr>
              <a:t>blinn-phong</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PBR</a:t>
            </a:r>
            <a:r>
              <a:rPr lang="zh-CN" altLang="en-US" sz="2800" dirty="0">
                <a:latin typeface="宋体" panose="02010600030101010101" pitchFamily="2" charset="-122"/>
                <a:cs typeface="宋体" panose="02010600030101010101" pitchFamily="2" charset="-122"/>
              </a:rPr>
              <a:t>）、使用</a:t>
            </a:r>
            <a:r>
              <a:rPr lang="en-US" altLang="zh-CN" sz="2800" dirty="0" err="1">
                <a:latin typeface="宋体" panose="02010600030101010101" pitchFamily="2" charset="-122"/>
                <a:cs typeface="宋体" panose="02010600030101010101" pitchFamily="2" charset="-122"/>
              </a:rPr>
              <a:t>shadowmap</a:t>
            </a:r>
            <a:r>
              <a:rPr lang="zh-CN" altLang="en-US" sz="2800" dirty="0">
                <a:latin typeface="宋体" panose="02010600030101010101" pitchFamily="2" charset="-122"/>
                <a:cs typeface="宋体" panose="02010600030101010101" pitchFamily="2" charset="-122"/>
              </a:rPr>
              <a:t>绘制</a:t>
            </a:r>
            <a:r>
              <a:rPr lang="en-US" altLang="zh-CN" sz="2800" dirty="0">
                <a:latin typeface="宋体" panose="02010600030101010101" pitchFamily="2" charset="-122"/>
                <a:cs typeface="宋体" panose="02010600030101010101" pitchFamily="2" charset="-122"/>
              </a:rPr>
              <a:t>shadow</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postprocess</a:t>
            </a:r>
            <a:r>
              <a:rPr lang="zh-CN" altLang="en-US" sz="2800" dirty="0">
                <a:latin typeface="宋体" panose="02010600030101010101" pitchFamily="2" charset="-122"/>
                <a:cs typeface="宋体" panose="02010600030101010101" pitchFamily="2" charset="-122"/>
              </a:rPr>
              <a:t>中的</a:t>
            </a:r>
            <a:r>
              <a:rPr lang="en-US" altLang="zh-CN" sz="2800" dirty="0">
                <a:latin typeface="宋体" panose="02010600030101010101" pitchFamily="2" charset="-122"/>
                <a:cs typeface="宋体" panose="02010600030101010101" pitchFamily="2" charset="-122"/>
              </a:rPr>
              <a:t>bloom</a:t>
            </a:r>
            <a:r>
              <a:rPr lang="zh-CN" altLang="en-US" sz="2800" dirty="0">
                <a:latin typeface="宋体" panose="02010600030101010101" pitchFamily="2" charset="-122"/>
                <a:cs typeface="宋体" panose="02010600030101010101" pitchFamily="2" charset="-122"/>
              </a:rPr>
              <a:t>。</a:t>
            </a:r>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16833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效率的要求来自于游戏对画面流畅度和对用户实时响应的速度要求。</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画面流畅度就是每</a:t>
            </a:r>
            <a:r>
              <a:rPr lang="en-US" altLang="zh-CN" sz="2800" dirty="0">
                <a:latin typeface="宋体" panose="02010600030101010101" pitchFamily="2" charset="-122"/>
                <a:cs typeface="宋体" panose="02010600030101010101" pitchFamily="2" charset="-122"/>
              </a:rPr>
              <a:t>1s</a:t>
            </a:r>
            <a:r>
              <a:rPr lang="zh-CN" altLang="en-US" sz="2800" dirty="0">
                <a:latin typeface="宋体" panose="02010600030101010101" pitchFamily="2" charset="-122"/>
                <a:cs typeface="宋体" panose="02010600030101010101" pitchFamily="2" charset="-122"/>
              </a:rPr>
              <a:t>时间内能够刷新多少帧画面，所谓的</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越高，两帧之间的差别越小，画面变化就越细腻，越不容易视觉疲劳。</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流畅度也有对</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稳定度的要求，即希望</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恒定在一个足够高的数值上，例如</a:t>
            </a:r>
            <a:r>
              <a:rPr lang="en-US" altLang="zh-CN" sz="2800" dirty="0">
                <a:latin typeface="宋体" panose="02010600030101010101" pitchFamily="2" charset="-122"/>
                <a:cs typeface="宋体" panose="02010600030101010101" pitchFamily="2" charset="-122"/>
              </a:rPr>
              <a:t>60FPS</a:t>
            </a:r>
            <a:r>
              <a:rPr lang="zh-CN" altLang="en-US" sz="2800" dirty="0">
                <a:latin typeface="宋体" panose="02010600030101010101" pitchFamily="2" charset="-122"/>
                <a:cs typeface="宋体" panose="02010600030101010101" pitchFamily="2" charset="-122"/>
              </a:rPr>
              <a:t>，波动的</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会造成视觉卡顿，同样容易疲劳。</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所有围绕渲染效率要进行的工作都由渲染器来负责。后三个看起来是说表现力的事情跟效率没关系，但是</a:t>
            </a:r>
            <a:r>
              <a:rPr lang="en-US" altLang="zh-CN" sz="2800" dirty="0">
                <a:latin typeface="宋体" panose="02010600030101010101" pitchFamily="2" charset="-122"/>
                <a:cs typeface="宋体" panose="02010600030101010101" pitchFamily="2" charset="-122"/>
              </a:rPr>
              <a:t>21</a:t>
            </a:r>
            <a:r>
              <a:rPr lang="zh-CN" altLang="en-US" sz="2800" dirty="0">
                <a:latin typeface="宋体" panose="02010600030101010101" pitchFamily="2" charset="-122"/>
                <a:cs typeface="宋体" panose="02010600030101010101" pitchFamily="2" charset="-122"/>
              </a:rPr>
              <a:t>年你不能还拿一个</a:t>
            </a:r>
            <a:r>
              <a:rPr lang="en-US" altLang="zh-CN" sz="2800" dirty="0">
                <a:latin typeface="宋体" panose="02010600030101010101" pitchFamily="2" charset="-122"/>
                <a:cs typeface="宋体" panose="02010600030101010101" pitchFamily="2" charset="-122"/>
              </a:rPr>
              <a:t>01</a:t>
            </a:r>
            <a:r>
              <a:rPr lang="zh-CN" altLang="en-US" sz="2800" dirty="0">
                <a:latin typeface="宋体" panose="02010600030101010101" pitchFamily="2" charset="-122"/>
                <a:cs typeface="宋体" panose="02010600030101010101" pitchFamily="2" charset="-122"/>
              </a:rPr>
              <a:t>年的标准做游戏，效率需要在目标需求之上达成的。</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en-US" altLang="zh-CN" sz="2800" dirty="0">
                <a:latin typeface="宋体" panose="02010600030101010101" pitchFamily="2" charset="-122"/>
                <a:cs typeface="宋体" panose="02010600030101010101" pitchFamily="2" charset="-122"/>
              </a:rPr>
              <a:t>Ps</a:t>
            </a:r>
            <a:r>
              <a:rPr lang="zh-CN" altLang="en-US" sz="2800" dirty="0">
                <a:latin typeface="宋体" panose="02010600030101010101" pitchFamily="2" charset="-122"/>
                <a:cs typeface="宋体" panose="02010600030101010101" pitchFamily="2" charset="-122"/>
              </a:rPr>
              <a:t>：放一张</a:t>
            </a:r>
            <a:r>
              <a:rPr lang="en-US" altLang="zh-CN" sz="2800" dirty="0">
                <a:latin typeface="宋体" panose="02010600030101010101" pitchFamily="2" charset="-122"/>
                <a:cs typeface="宋体" panose="02010600030101010101" pitchFamily="2" charset="-122"/>
              </a:rPr>
              <a:t>ue5demo</a:t>
            </a:r>
            <a:r>
              <a:rPr lang="zh-CN" altLang="en-US" sz="2800" dirty="0">
                <a:latin typeface="宋体" panose="02010600030101010101" pitchFamily="2" charset="-122"/>
                <a:cs typeface="宋体" panose="02010600030101010101" pitchFamily="2" charset="-122"/>
              </a:rPr>
              <a:t>的图片。</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8717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代码的时间复杂度。</a:t>
            </a:r>
            <a:endParaRPr lang="en-US" altLang="zh-CN" dirty="0"/>
          </a:p>
          <a:p>
            <a:r>
              <a:rPr lang="zh-CN" altLang="en-US" dirty="0"/>
              <a:t>内存分配次数，连续性，</a:t>
            </a:r>
            <a:r>
              <a:rPr lang="en-US" altLang="zh-CN" dirty="0"/>
              <a:t>cache</a:t>
            </a:r>
            <a:r>
              <a:rPr lang="zh-CN" altLang="en-US" dirty="0"/>
              <a:t>命中率。</a:t>
            </a:r>
            <a:endParaRPr lang="en-US" dirty="0"/>
          </a:p>
          <a:p>
            <a:r>
              <a:rPr lang="en-US" altLang="zh-CN" dirty="0"/>
              <a:t>APICALLs</a:t>
            </a:r>
            <a:r>
              <a:rPr lang="zh-CN" altLang="en-US" dirty="0"/>
              <a:t>，减少图元提交次数，减少</a:t>
            </a:r>
            <a:r>
              <a:rPr lang="en-US" altLang="zh-CN" dirty="0"/>
              <a:t>STATE</a:t>
            </a:r>
            <a:r>
              <a:rPr lang="zh-CN" altLang="en-US" dirty="0"/>
              <a:t>切换次数，提高单次调用的效用，加强合批和实例化。</a:t>
            </a:r>
            <a:endParaRPr lang="en-US" altLang="zh-CN" dirty="0"/>
          </a:p>
          <a:p>
            <a:r>
              <a:rPr lang="zh-CN" altLang="en-US" dirty="0"/>
              <a:t>几何处理，顶点数量，</a:t>
            </a:r>
            <a:r>
              <a:rPr lang="en-US" altLang="zh-CN" dirty="0"/>
              <a:t>VS</a:t>
            </a:r>
            <a:r>
              <a:rPr lang="zh-CN" altLang="en-US" dirty="0"/>
              <a:t>复杂度，</a:t>
            </a:r>
            <a:r>
              <a:rPr lang="en-US" altLang="zh-CN" dirty="0"/>
              <a:t>vert</a:t>
            </a:r>
            <a:r>
              <a:rPr lang="zh-CN" altLang="en-US" dirty="0"/>
              <a:t>计算是否超过</a:t>
            </a:r>
            <a:r>
              <a:rPr lang="en-US" altLang="zh-CN" dirty="0"/>
              <a:t>pixel</a:t>
            </a:r>
            <a:r>
              <a:rPr lang="zh-CN" altLang="en-US" dirty="0"/>
              <a:t>计算。</a:t>
            </a:r>
            <a:endParaRPr lang="en-US" altLang="zh-CN" dirty="0"/>
          </a:p>
          <a:p>
            <a:r>
              <a:rPr lang="zh-CN" altLang="en-US" dirty="0"/>
              <a:t>像素处理，</a:t>
            </a:r>
            <a:r>
              <a:rPr lang="en-US" altLang="zh-CN" dirty="0" err="1"/>
              <a:t>ps</a:t>
            </a:r>
            <a:r>
              <a:rPr lang="zh-CN" altLang="en-US" dirty="0"/>
              <a:t>复杂度，</a:t>
            </a:r>
            <a:r>
              <a:rPr lang="en-US" altLang="zh-CN" dirty="0"/>
              <a:t>overdraw</a:t>
            </a:r>
            <a:r>
              <a:rPr lang="zh-CN" altLang="en-US" dirty="0"/>
              <a:t>，</a:t>
            </a:r>
            <a:r>
              <a:rPr lang="en-US" altLang="zh-CN" dirty="0"/>
              <a:t>occupancy</a:t>
            </a:r>
            <a:r>
              <a:rPr lang="zh-CN" altLang="en-US" dirty="0"/>
              <a:t>率。</a:t>
            </a:r>
            <a:endParaRPr lang="en-US" altLang="zh-CN" dirty="0"/>
          </a:p>
          <a:p>
            <a:r>
              <a:rPr lang="zh-CN" altLang="en-US" dirty="0"/>
              <a:t>带宽，</a:t>
            </a:r>
            <a:r>
              <a:rPr lang="en-US" altLang="zh-CN" dirty="0"/>
              <a:t>Framebuffer</a:t>
            </a:r>
            <a:r>
              <a:rPr lang="zh-CN" altLang="en-US" dirty="0"/>
              <a:t>的大小，</a:t>
            </a:r>
            <a:r>
              <a:rPr lang="en-US" altLang="zh-CN" dirty="0"/>
              <a:t>read back</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56910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描述场景对象的关联关系。</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比如以</a:t>
            </a:r>
            <a:r>
              <a:rPr lang="en-US" altLang="zh-CN" sz="2800" dirty="0">
                <a:latin typeface="宋体" panose="02010600030101010101" pitchFamily="2" charset="-122"/>
                <a:cs typeface="宋体" panose="02010600030101010101" pitchFamily="2" charset="-122"/>
              </a:rPr>
              <a:t>UE</a:t>
            </a:r>
            <a:r>
              <a:rPr lang="zh-CN" altLang="en-US" sz="2800" dirty="0">
                <a:latin typeface="宋体" panose="02010600030101010101" pitchFamily="2" charset="-122"/>
                <a:cs typeface="宋体" panose="02010600030101010101" pitchFamily="2" charset="-122"/>
              </a:rPr>
              <a:t>举例，场景中一个</a:t>
            </a:r>
            <a:r>
              <a:rPr lang="en-US" altLang="zh-CN" sz="2800" dirty="0">
                <a:latin typeface="宋体" panose="02010600030101010101" pitchFamily="2" charset="-122"/>
                <a:cs typeface="宋体" panose="02010600030101010101" pitchFamily="2" charset="-122"/>
              </a:rPr>
              <a:t>Actor</a:t>
            </a:r>
            <a:r>
              <a:rPr lang="zh-CN" altLang="en-US" sz="2800" dirty="0">
                <a:latin typeface="宋体" panose="02010600030101010101" pitchFamily="2" charset="-122"/>
                <a:cs typeface="宋体" panose="02010600030101010101" pitchFamily="2" charset="-122"/>
              </a:rPr>
              <a:t>，可以具有若干个可见的组件，</a:t>
            </a:r>
            <a:r>
              <a:rPr lang="en-US" altLang="zh-CN" sz="2800" dirty="0">
                <a:latin typeface="宋体" panose="02010600030101010101" pitchFamily="2" charset="-122"/>
                <a:cs typeface="宋体" panose="02010600030101010101" pitchFamily="2" charset="-122"/>
              </a:rPr>
              <a:t>Actor</a:t>
            </a:r>
            <a:r>
              <a:rPr lang="zh-CN" altLang="en-US" sz="2800" dirty="0">
                <a:latin typeface="宋体" panose="02010600030101010101" pitchFamily="2" charset="-122"/>
                <a:cs typeface="宋体" panose="02010600030101010101" pitchFamily="2" charset="-122"/>
              </a:rPr>
              <a:t>改变在场景中的位置，下面的</a:t>
            </a:r>
            <a:r>
              <a:rPr lang="en-US" altLang="zh-CN" sz="2800" dirty="0">
                <a:latin typeface="宋体" panose="02010600030101010101" pitchFamily="2" charset="-122"/>
                <a:cs typeface="宋体" panose="02010600030101010101" pitchFamily="2" charset="-122"/>
              </a:rPr>
              <a:t>Component</a:t>
            </a:r>
            <a:r>
              <a:rPr lang="zh-CN" altLang="en-US" sz="2800" dirty="0">
                <a:latin typeface="宋体" panose="02010600030101010101" pitchFamily="2" charset="-122"/>
                <a:cs typeface="宋体" panose="02010600030101010101" pitchFamily="2" charset="-122"/>
              </a:rPr>
              <a:t>要一起跟着移动，描述这种连带关系的就是场景图。</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再比如，一个</a:t>
            </a:r>
            <a:r>
              <a:rPr lang="en-US" altLang="zh-CN" sz="2800" dirty="0" err="1">
                <a:latin typeface="宋体" panose="02010600030101010101" pitchFamily="2" charset="-122"/>
                <a:cs typeface="宋体" panose="02010600030101010101" pitchFamily="2" charset="-122"/>
              </a:rPr>
              <a:t>StaticMesh</a:t>
            </a:r>
            <a:r>
              <a:rPr lang="zh-CN" altLang="en-US" sz="2800" dirty="0">
                <a:latin typeface="宋体" panose="02010600030101010101" pitchFamily="2" charset="-122"/>
                <a:cs typeface="宋体" panose="02010600030101010101" pitchFamily="2" charset="-122"/>
              </a:rPr>
              <a:t>资产，可以往场景里放置许多</a:t>
            </a:r>
            <a:r>
              <a:rPr lang="en-US" altLang="zh-CN" sz="2800" dirty="0" err="1">
                <a:latin typeface="宋体" panose="02010600030101010101" pitchFamily="2" charset="-122"/>
                <a:cs typeface="宋体" panose="02010600030101010101" pitchFamily="2" charset="-122"/>
              </a:rPr>
              <a:t>StaticMeshActor</a:t>
            </a:r>
            <a:r>
              <a:rPr lang="zh-CN" altLang="en-US" sz="2800" dirty="0">
                <a:latin typeface="宋体" panose="02010600030101010101" pitchFamily="2" charset="-122"/>
                <a:cs typeface="宋体" panose="02010600030101010101" pitchFamily="2" charset="-122"/>
              </a:rPr>
              <a:t>都先显示这一个</a:t>
            </a:r>
            <a:r>
              <a:rPr lang="en-US" altLang="zh-CN" sz="2800" dirty="0">
                <a:latin typeface="宋体" panose="02010600030101010101" pitchFamily="2" charset="-122"/>
                <a:cs typeface="宋体" panose="02010600030101010101" pitchFamily="2" charset="-122"/>
              </a:rPr>
              <a:t>Mesh</a:t>
            </a:r>
            <a:r>
              <a:rPr lang="zh-CN" altLang="en-US" sz="2800" dirty="0">
                <a:latin typeface="宋体" panose="02010600030101010101" pitchFamily="2" charset="-122"/>
                <a:cs typeface="宋体" panose="02010600030101010101" pitchFamily="2" charset="-122"/>
              </a:rPr>
              <a:t>但是方位不同，</a:t>
            </a:r>
            <a:r>
              <a:rPr lang="en-US" altLang="zh-CN" sz="2800" dirty="0">
                <a:latin typeface="宋体" panose="02010600030101010101" pitchFamily="2" charset="-122"/>
                <a:cs typeface="宋体" panose="02010600030101010101" pitchFamily="2" charset="-122"/>
              </a:rPr>
              <a:t>Component</a:t>
            </a:r>
            <a:r>
              <a:rPr lang="zh-CN" altLang="en-US" sz="2800" dirty="0">
                <a:latin typeface="宋体" panose="02010600030101010101" pitchFamily="2" charset="-122"/>
                <a:cs typeface="宋体" panose="02010600030101010101" pitchFamily="2" charset="-122"/>
              </a:rPr>
              <a:t>对一个</a:t>
            </a:r>
            <a:r>
              <a:rPr lang="en-US" altLang="zh-CN" sz="2800" dirty="0">
                <a:latin typeface="宋体" panose="02010600030101010101" pitchFamily="2" charset="-122"/>
                <a:cs typeface="宋体" panose="02010600030101010101" pitchFamily="2" charset="-122"/>
              </a:rPr>
              <a:t>Mesh</a:t>
            </a:r>
            <a:r>
              <a:rPr lang="zh-CN" altLang="en-US" sz="2800" dirty="0">
                <a:latin typeface="宋体" panose="02010600030101010101" pitchFamily="2" charset="-122"/>
                <a:cs typeface="宋体" panose="02010600030101010101" pitchFamily="2" charset="-122"/>
              </a:rPr>
              <a:t>引用关系也属于场景图的描述范围。</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如果只考虑对象之间的从属关系，通常是一个树形。如果考虑多个节点可以指向相同的孩子节点，例如引用资产这种关系，就是一个有向无环图。</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因为场景图的这样一个定位，所以很难说它只属于</a:t>
            </a:r>
            <a:r>
              <a:rPr lang="en-US" altLang="zh-CN" sz="2800" dirty="0">
                <a:latin typeface="宋体" panose="02010600030101010101" pitchFamily="2" charset="-122"/>
                <a:cs typeface="宋体" panose="02010600030101010101" pitchFamily="2" charset="-122"/>
              </a:rPr>
              <a:t>renderer</a:t>
            </a:r>
            <a:r>
              <a:rPr lang="zh-CN" altLang="en-US" sz="2800" dirty="0">
                <a:latin typeface="宋体" panose="02010600030101010101" pitchFamily="2" charset="-122"/>
                <a:cs typeface="宋体" panose="02010600030101010101" pitchFamily="2" charset="-122"/>
              </a:rPr>
              <a:t>的范畴，</a:t>
            </a:r>
            <a:r>
              <a:rPr lang="en-US" altLang="zh-CN" sz="2800" dirty="0">
                <a:latin typeface="宋体" panose="02010600030101010101" pitchFamily="2" charset="-122"/>
                <a:cs typeface="宋体" panose="02010600030101010101" pitchFamily="2" charset="-122"/>
              </a:rPr>
              <a:t>gameplay</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render</a:t>
            </a:r>
            <a:r>
              <a:rPr lang="zh-CN" altLang="en-US" sz="2800" dirty="0">
                <a:latin typeface="宋体" panose="02010600030101010101" pitchFamily="2" charset="-122"/>
                <a:cs typeface="宋体" panose="02010600030101010101" pitchFamily="2" charset="-122"/>
              </a:rPr>
              <a:t>都和它有紧密的联系。</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347412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76403" y="12712703"/>
            <a:ext cx="5486398" cy="730250"/>
          </a:xfrm>
          <a:prstGeom prst="rect">
            <a:avLst/>
          </a:prstGeom>
        </p:spPr>
        <p:txBody>
          <a:bodyPr/>
          <a:lstStyle/>
          <a:p>
            <a:fld id="{94553CC9-D22E-49DB-A511-08248B44581F}" type="datetimeFigureOut">
              <a:rPr lang="en-US" smtClean="0"/>
              <a:t>12/15/2021</a:t>
            </a:fld>
            <a:endParaRPr lang="en-US"/>
          </a:p>
        </p:txBody>
      </p:sp>
      <p:sp>
        <p:nvSpPr>
          <p:cNvPr id="5" name="Footer Placeholder 4"/>
          <p:cNvSpPr>
            <a:spLocks noGrp="1"/>
          </p:cNvSpPr>
          <p:nvPr>
            <p:ph type="ftr" sz="quarter" idx="11"/>
          </p:nvPr>
        </p:nvSpPr>
        <p:spPr>
          <a:xfrm>
            <a:off x="8077200" y="12712703"/>
            <a:ext cx="8229600" cy="7302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251C5A0-5862-45F2-A99F-DB3A2127547D}" type="slidenum">
              <a:rPr lang="en-US" smtClean="0"/>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en-US" altLang="zh-CN" sz="8000" dirty="0">
                <a:solidFill>
                  <a:srgbClr val="FFFFFF"/>
                </a:solidFill>
                <a:latin typeface="宋体" panose="02010600030101010101" pitchFamily="2" charset="-122"/>
              </a:rPr>
              <a:t>liujun8</a:t>
            </a:r>
            <a:endParaRPr lang="zh-CN" sz="8000" dirty="0">
              <a:solidFill>
                <a:srgbClr val="FFFFFF"/>
              </a:solidFill>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游戏引擎的渲染器</a:t>
            </a:r>
            <a:endParaRPr lang="zh-CN" sz="12000" kern="0" cap="all" dirty="0">
              <a:solidFill>
                <a:srgbClr val="FFD966"/>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3557096"/>
            <a:ext cx="8973592" cy="170303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空间数据结构</a:t>
            </a:r>
            <a:endParaRPr lang="en-US" altLang="zh-CN" sz="5000" kern="0" cap="all" dirty="0">
              <a:solidFill>
                <a:srgbClr val="000000"/>
              </a:solidFill>
              <a:latin typeface="仿宋" panose="02010609060101010101" pitchFamily="49" charset="-122"/>
              <a:ea typeface="仿宋" panose="02010609060101010101" pitchFamily="49" charset="-122"/>
            </a:endParaRPr>
          </a:p>
          <a:p>
            <a:pPr defTabSz="825500" hangingPunct="0"/>
            <a:r>
              <a:rPr lang="en-US" altLang="zh-CN" sz="5400" kern="0" dirty="0">
                <a:solidFill>
                  <a:srgbClr val="000000"/>
                </a:solidFill>
                <a:latin typeface="宋体" panose="02010600030101010101" pitchFamily="2" charset="-122"/>
              </a:rPr>
              <a:t>Spatial data structure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34990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宋体" panose="02010600030101010101" pitchFamily="2" charset="-122"/>
              </a:rPr>
              <a:t>基于物体的划分</a:t>
            </a:r>
            <a:endParaRPr lang="en-US" altLang="zh-CN" sz="3200" kern="0" dirty="0">
              <a:solidFill>
                <a:srgbClr val="000000"/>
              </a:solidFill>
              <a:latin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宋体" panose="02010600030101010101" pitchFamily="2" charset="-122"/>
              </a:rPr>
              <a:t>BVH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宋体" panose="02010600030101010101" pitchFamily="2" charset="-122"/>
              </a:rPr>
              <a:t>基于空间的划分</a:t>
            </a:r>
            <a:endParaRPr lang="en-US" altLang="zh-CN" sz="3200" kern="0" dirty="0">
              <a:solidFill>
                <a:srgbClr val="000000"/>
              </a:solidFill>
              <a:latin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宋体" panose="02010600030101010101" pitchFamily="2" charset="-122"/>
              </a:rPr>
              <a:t>BSPTree</a:t>
            </a:r>
            <a:endParaRPr lang="en-US" altLang="zh-CN" sz="3200" kern="0" dirty="0">
              <a:solidFill>
                <a:srgbClr val="000000"/>
              </a:solidFill>
              <a:latin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宋体" panose="02010600030101010101" pitchFamily="2" charset="-122"/>
              </a:rPr>
              <a:t>OCTree</a:t>
            </a:r>
            <a:endParaRPr lang="en-US" altLang="zh-CN" sz="32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80FD36BB-31EC-4BCD-A90B-C872B17377BA}"/>
              </a:ext>
            </a:extLst>
          </p:cNvPr>
          <p:cNvPicPr>
            <a:picLocks noChangeAspect="1"/>
          </p:cNvPicPr>
          <p:nvPr/>
        </p:nvPicPr>
        <p:blipFill>
          <a:blip r:embed="rId4"/>
          <a:stretch>
            <a:fillRect/>
          </a:stretch>
        </p:blipFill>
        <p:spPr>
          <a:xfrm>
            <a:off x="13509597" y="403083"/>
            <a:ext cx="8780952" cy="3504762"/>
          </a:xfrm>
          <a:prstGeom prst="rect">
            <a:avLst/>
          </a:prstGeom>
        </p:spPr>
      </p:pic>
      <p:pic>
        <p:nvPicPr>
          <p:cNvPr id="6" name="图片 5">
            <a:extLst>
              <a:ext uri="{FF2B5EF4-FFF2-40B4-BE49-F238E27FC236}">
                <a16:creationId xmlns:a16="http://schemas.microsoft.com/office/drawing/2014/main" id="{80C6899D-5FA8-4ED5-9B13-DA3D99B44960}"/>
              </a:ext>
            </a:extLst>
          </p:cNvPr>
          <p:cNvPicPr>
            <a:picLocks noChangeAspect="1"/>
          </p:cNvPicPr>
          <p:nvPr/>
        </p:nvPicPr>
        <p:blipFill>
          <a:blip r:embed="rId5"/>
          <a:stretch>
            <a:fillRect/>
          </a:stretch>
        </p:blipFill>
        <p:spPr>
          <a:xfrm>
            <a:off x="13509596" y="4200574"/>
            <a:ext cx="8761905" cy="4009524"/>
          </a:xfrm>
          <a:prstGeom prst="rect">
            <a:avLst/>
          </a:prstGeom>
        </p:spPr>
      </p:pic>
      <p:pic>
        <p:nvPicPr>
          <p:cNvPr id="1028" name="Picture 4" descr="Octree - Wikipedia">
            <a:extLst>
              <a:ext uri="{FF2B5EF4-FFF2-40B4-BE49-F238E27FC236}">
                <a16:creationId xmlns:a16="http://schemas.microsoft.com/office/drawing/2014/main" id="{5A171A00-40E5-4A85-9569-1FBE0E75EF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09596" y="8502828"/>
            <a:ext cx="8761906" cy="50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43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剔除</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45735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视锥剔除</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遮挡剔除</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a:t>
            </a: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9" name="图片 8">
            <a:extLst>
              <a:ext uri="{FF2B5EF4-FFF2-40B4-BE49-F238E27FC236}">
                <a16:creationId xmlns:a16="http://schemas.microsoft.com/office/drawing/2014/main" id="{268DC1AB-2616-4CE0-9A10-F55767689AF9}"/>
              </a:ext>
            </a:extLst>
          </p:cNvPr>
          <p:cNvPicPr>
            <a:picLocks noChangeAspect="1"/>
          </p:cNvPicPr>
          <p:nvPr/>
        </p:nvPicPr>
        <p:blipFill>
          <a:blip r:embed="rId4"/>
          <a:stretch>
            <a:fillRect/>
          </a:stretch>
        </p:blipFill>
        <p:spPr>
          <a:xfrm>
            <a:off x="12129795" y="-124937"/>
            <a:ext cx="10666410" cy="13840937"/>
          </a:xfrm>
          <a:prstGeom prst="rect">
            <a:avLst/>
          </a:prstGeom>
        </p:spPr>
      </p:pic>
    </p:spTree>
    <p:extLst>
      <p:ext uri="{BB962C8B-B14F-4D97-AF65-F5344CB8AC3E}">
        <p14:creationId xmlns:p14="http://schemas.microsoft.com/office/powerpoint/2010/main" val="812548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剔除</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遮挡剔除开（左）</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遮挡剔除关（右）</a:t>
            </a: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273D27C7-D0D2-4927-BE0F-CDC07A04559E}"/>
              </a:ext>
            </a:extLst>
          </p:cNvPr>
          <p:cNvPicPr>
            <a:picLocks noChangeAspect="1"/>
          </p:cNvPicPr>
          <p:nvPr/>
        </p:nvPicPr>
        <p:blipFill>
          <a:blip r:embed="rId4"/>
          <a:stretch>
            <a:fillRect/>
          </a:stretch>
        </p:blipFill>
        <p:spPr>
          <a:xfrm>
            <a:off x="12129794" y="0"/>
            <a:ext cx="11644605" cy="13764074"/>
          </a:xfrm>
          <a:prstGeom prst="rect">
            <a:avLst/>
          </a:prstGeom>
        </p:spPr>
      </p:pic>
    </p:spTree>
    <p:extLst>
      <p:ext uri="{BB962C8B-B14F-4D97-AF65-F5344CB8AC3E}">
        <p14:creationId xmlns:p14="http://schemas.microsoft.com/office/powerpoint/2010/main" val="3590844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并行计算</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宋体" panose="02010600030101010101" pitchFamily="2" charset="-122"/>
              </a:rPr>
              <a:t>Multiprocessor pipeline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宋体" panose="02010600030101010101" pitchFamily="2" charset="-122"/>
              </a:rPr>
              <a:t>Parallel processing</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宋体" panose="02010600030101010101" pitchFamily="2" charset="-122"/>
              </a:rPr>
              <a:t>Task-based multithreading</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98237794-CD18-4C3C-96E8-EC53001DEDF7}"/>
              </a:ext>
            </a:extLst>
          </p:cNvPr>
          <p:cNvPicPr>
            <a:picLocks noChangeAspect="1"/>
          </p:cNvPicPr>
          <p:nvPr/>
        </p:nvPicPr>
        <p:blipFill>
          <a:blip r:embed="rId4"/>
          <a:stretch>
            <a:fillRect/>
          </a:stretch>
        </p:blipFill>
        <p:spPr>
          <a:xfrm>
            <a:off x="13624692" y="743641"/>
            <a:ext cx="8990476" cy="3990476"/>
          </a:xfrm>
          <a:prstGeom prst="rect">
            <a:avLst/>
          </a:prstGeom>
        </p:spPr>
      </p:pic>
      <p:pic>
        <p:nvPicPr>
          <p:cNvPr id="6" name="图片 5">
            <a:extLst>
              <a:ext uri="{FF2B5EF4-FFF2-40B4-BE49-F238E27FC236}">
                <a16:creationId xmlns:a16="http://schemas.microsoft.com/office/drawing/2014/main" id="{513835D4-D1B9-49D8-BB86-893E6F878CDF}"/>
              </a:ext>
            </a:extLst>
          </p:cNvPr>
          <p:cNvPicPr>
            <a:picLocks noChangeAspect="1"/>
          </p:cNvPicPr>
          <p:nvPr/>
        </p:nvPicPr>
        <p:blipFill>
          <a:blip r:embed="rId5"/>
          <a:stretch>
            <a:fillRect/>
          </a:stretch>
        </p:blipFill>
        <p:spPr>
          <a:xfrm>
            <a:off x="13624692" y="5738980"/>
            <a:ext cx="8990476" cy="3262203"/>
          </a:xfrm>
          <a:prstGeom prst="rect">
            <a:avLst/>
          </a:prstGeom>
        </p:spPr>
      </p:pic>
      <p:pic>
        <p:nvPicPr>
          <p:cNvPr id="9" name="图片 8">
            <a:extLst>
              <a:ext uri="{FF2B5EF4-FFF2-40B4-BE49-F238E27FC236}">
                <a16:creationId xmlns:a16="http://schemas.microsoft.com/office/drawing/2014/main" id="{CB6E6A37-2EB0-4E35-AA7F-FEE9FA1EEEC0}"/>
              </a:ext>
            </a:extLst>
          </p:cNvPr>
          <p:cNvPicPr>
            <a:picLocks noChangeAspect="1"/>
          </p:cNvPicPr>
          <p:nvPr/>
        </p:nvPicPr>
        <p:blipFill>
          <a:blip r:embed="rId6"/>
          <a:stretch>
            <a:fillRect/>
          </a:stretch>
        </p:blipFill>
        <p:spPr>
          <a:xfrm>
            <a:off x="13624692" y="9868574"/>
            <a:ext cx="9007201" cy="2714765"/>
          </a:xfrm>
          <a:prstGeom prst="rect">
            <a:avLst/>
          </a:prstGeom>
        </p:spPr>
      </p:pic>
    </p:spTree>
    <p:extLst>
      <p:ext uri="{BB962C8B-B14F-4D97-AF65-F5344CB8AC3E}">
        <p14:creationId xmlns:p14="http://schemas.microsoft.com/office/powerpoint/2010/main" val="9249846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工程封装</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04213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Gameplay</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Renderer</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Low-Level Renderer</a:t>
            </a:r>
          </a:p>
          <a:p>
            <a:pPr marL="1371600" lvl="1"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RHI</a:t>
            </a: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241FF93B-D007-4C0E-9028-950B8A140325}"/>
              </a:ext>
            </a:extLst>
          </p:cNvPr>
          <p:cNvPicPr>
            <a:picLocks noChangeAspect="1"/>
          </p:cNvPicPr>
          <p:nvPr/>
        </p:nvPicPr>
        <p:blipFill>
          <a:blip r:embed="rId4"/>
          <a:stretch>
            <a:fillRect/>
          </a:stretch>
        </p:blipFill>
        <p:spPr>
          <a:xfrm>
            <a:off x="12168529" y="1402544"/>
            <a:ext cx="12176737" cy="10548452"/>
          </a:xfrm>
          <a:prstGeom prst="rect">
            <a:avLst/>
          </a:prstGeom>
        </p:spPr>
      </p:pic>
    </p:spTree>
    <p:extLst>
      <p:ext uri="{BB962C8B-B14F-4D97-AF65-F5344CB8AC3E}">
        <p14:creationId xmlns:p14="http://schemas.microsoft.com/office/powerpoint/2010/main" val="29062139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工程封装</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4" name="图片 3">
            <a:extLst>
              <a:ext uri="{FF2B5EF4-FFF2-40B4-BE49-F238E27FC236}">
                <a16:creationId xmlns:a16="http://schemas.microsoft.com/office/drawing/2014/main" id="{ACD5DB91-9739-49B0-9AB3-91BE5A2ED75C}"/>
              </a:ext>
            </a:extLst>
          </p:cNvPr>
          <p:cNvPicPr>
            <a:picLocks noChangeAspect="1"/>
          </p:cNvPicPr>
          <p:nvPr/>
        </p:nvPicPr>
        <p:blipFill>
          <a:blip r:embed="rId3"/>
          <a:stretch>
            <a:fillRect/>
          </a:stretch>
        </p:blipFill>
        <p:spPr>
          <a:xfrm>
            <a:off x="325004" y="685374"/>
            <a:ext cx="23609583" cy="12345252"/>
          </a:xfrm>
          <a:prstGeom prst="rect">
            <a:avLst/>
          </a:prstGeom>
        </p:spPr>
      </p:pic>
    </p:spTree>
    <p:extLst>
      <p:ext uri="{BB962C8B-B14F-4D97-AF65-F5344CB8AC3E}">
        <p14:creationId xmlns:p14="http://schemas.microsoft.com/office/powerpoint/2010/main" val="37499033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72162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5000" cap="all" dirty="0">
                <a:solidFill>
                  <a:srgbClr val="000000"/>
                </a:solidFill>
                <a:latin typeface="宋体" panose="02010600030101010101" pitchFamily="2" charset="-122"/>
                <a:cs typeface="宋体" panose="02010600030101010101" pitchFamily="2" charset="-122"/>
              </a:rPr>
              <a:t>title</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550785"/>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2/3D</a:t>
            </a:r>
            <a:r>
              <a:rPr lang="zh-CN" altLang="en-US" sz="2800" dirty="0">
                <a:solidFill>
                  <a:srgbClr val="000000"/>
                </a:solidFill>
                <a:latin typeface="宋体" panose="02010600030101010101" pitchFamily="2" charset="-122"/>
                <a:cs typeface="宋体" panose="02010600030101010101" pitchFamily="2" charset="-122"/>
              </a:rPr>
              <a:t>渲染（</a:t>
            </a:r>
            <a:r>
              <a:rPr lang="en-US" altLang="zh-CN" sz="2800" dirty="0">
                <a:solidFill>
                  <a:srgbClr val="000000"/>
                </a:solidFill>
                <a:latin typeface="宋体" panose="02010600030101010101" pitchFamily="2" charset="-122"/>
                <a:cs typeface="宋体" panose="02010600030101010101" pitchFamily="2" charset="-122"/>
              </a:rPr>
              <a:t>Forward</a:t>
            </a:r>
            <a:r>
              <a:rPr lang="zh-CN" altLang="en-US" sz="2800" dirty="0">
                <a:solidFill>
                  <a:srgbClr val="000000"/>
                </a:solidFill>
                <a:latin typeface="宋体" panose="02010600030101010101" pitchFamily="2" charset="-122"/>
                <a:cs typeface="宋体" panose="02010600030101010101" pitchFamily="2" charset="-122"/>
              </a:rPr>
              <a:t>、</a:t>
            </a:r>
            <a:r>
              <a:rPr lang="en-US" altLang="zh-CN" sz="2800" dirty="0">
                <a:solidFill>
                  <a:srgbClr val="000000"/>
                </a:solidFill>
                <a:latin typeface="宋体" panose="02010600030101010101" pitchFamily="2" charset="-122"/>
                <a:cs typeface="宋体" panose="02010600030101010101" pitchFamily="2" charset="-122"/>
              </a:rPr>
              <a:t>Deferred</a:t>
            </a:r>
            <a:r>
              <a:rPr lang="zh-CN" altLang="en-US" sz="2800" dirty="0">
                <a:solidFill>
                  <a:srgbClr val="000000"/>
                </a:solidFill>
                <a:latin typeface="宋体" panose="02010600030101010101" pitchFamily="2" charset="-122"/>
                <a:cs typeface="宋体" panose="02010600030101010101" pitchFamily="2" charset="-122"/>
              </a:rPr>
              <a:t>、</a:t>
            </a:r>
            <a:r>
              <a:rPr lang="en-US" altLang="zh-CN" sz="2800" dirty="0">
                <a:solidFill>
                  <a:srgbClr val="000000"/>
                </a:solidFill>
                <a:latin typeface="宋体" panose="02010600030101010101" pitchFamily="2" charset="-122"/>
                <a:cs typeface="宋体" panose="02010600030101010101" pitchFamily="2" charset="-122"/>
              </a:rPr>
              <a:t>…</a:t>
            </a:r>
            <a:r>
              <a:rPr lang="zh-CN" altLang="en-US" sz="2800" dirty="0">
                <a:solidFill>
                  <a:srgbClr val="000000"/>
                </a:solidFill>
                <a:latin typeface="宋体" panose="02010600030101010101" pitchFamily="2" charset="-122"/>
                <a:cs typeface="宋体" panose="02010600030101010101" pitchFamily="2" charset="-122"/>
              </a:rPr>
              <a:t>）</a:t>
            </a:r>
            <a:endParaRPr lang="en-US"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Scene Graph</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Sorting</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Culling</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LOD</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Animation</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Camera</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VFX</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Postprocess</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Material</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Shadow</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cs typeface="宋体" panose="02010600030101010101" pitchFamily="2" charset="-122"/>
              </a:rPr>
              <a:t>底层渲染</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462690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Framebuffer/</a:t>
            </a:r>
            <a:r>
              <a:rPr lang="en-US" altLang="zh-CN" sz="2800" dirty="0" err="1">
                <a:solidFill>
                  <a:srgbClr val="000000"/>
                </a:solidFill>
                <a:latin typeface="宋体" panose="02010600030101010101" pitchFamily="2" charset="-122"/>
                <a:cs typeface="宋体" panose="02010600030101010101" pitchFamily="2" charset="-122"/>
              </a:rPr>
              <a:t>RenderTarget</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err="1">
                <a:solidFill>
                  <a:srgbClr val="000000"/>
                </a:solidFill>
                <a:latin typeface="宋体" panose="02010600030101010101" pitchFamily="2" charset="-122"/>
                <a:cs typeface="宋体" panose="02010600030101010101" pitchFamily="2" charset="-122"/>
              </a:rPr>
              <a:t>VertexBuffer</a:t>
            </a:r>
            <a:r>
              <a:rPr lang="en-US" altLang="zh-CN" sz="2800" dirty="0">
                <a:solidFill>
                  <a:srgbClr val="000000"/>
                </a:solidFill>
                <a:latin typeface="宋体" panose="02010600030101010101" pitchFamily="2" charset="-122"/>
                <a:cs typeface="宋体" panose="02010600030101010101" pitchFamily="2" charset="-122"/>
              </a:rPr>
              <a:t>/</a:t>
            </a:r>
            <a:r>
              <a:rPr lang="en-US" altLang="zh-CN" sz="2800" dirty="0" err="1">
                <a:solidFill>
                  <a:srgbClr val="000000"/>
                </a:solidFill>
                <a:latin typeface="宋体" panose="02010600030101010101" pitchFamily="2" charset="-122"/>
                <a:cs typeface="宋体" panose="02010600030101010101" pitchFamily="2" charset="-122"/>
              </a:rPr>
              <a:t>IndexBuffer</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Pass</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RHI=</a:t>
            </a:r>
            <a:r>
              <a:rPr lang="en-US" altLang="zh-CN" sz="2800" dirty="0" err="1">
                <a:solidFill>
                  <a:srgbClr val="000000"/>
                </a:solidFill>
                <a:latin typeface="宋体" panose="02010600030101010101" pitchFamily="2" charset="-122"/>
                <a:cs typeface="宋体" panose="02010600030101010101" pitchFamily="2" charset="-122"/>
              </a:rPr>
              <a:t>RenderingHardwareInterface</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a:t>
            </a:r>
          </a:p>
        </p:txBody>
      </p:sp>
      <p:sp>
        <p:nvSpPr>
          <p:cNvPr id="11" name="The Picture slide"/>
          <p:cNvSpPr txBox="1"/>
          <p:nvPr/>
        </p:nvSpPr>
        <p:spPr>
          <a:xfrm>
            <a:off x="1752109" y="3658325"/>
            <a:ext cx="164147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cs typeface="宋体" panose="02010600030101010101" pitchFamily="2" charset="-122"/>
              </a:rPr>
              <a:t>渲染器</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42071399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pic>
        <p:nvPicPr>
          <p:cNvPr id="6" name="图片 5">
            <a:extLst>
              <a:ext uri="{FF2B5EF4-FFF2-40B4-BE49-F238E27FC236}">
                <a16:creationId xmlns:a16="http://schemas.microsoft.com/office/drawing/2014/main" id="{31E557A9-D02E-4E6E-AF7C-EC51B7699E24}"/>
              </a:ext>
            </a:extLst>
          </p:cNvPr>
          <p:cNvPicPr>
            <a:picLocks noChangeAspect="1"/>
          </p:cNvPicPr>
          <p:nvPr/>
        </p:nvPicPr>
        <p:blipFill>
          <a:blip r:embed="rId3"/>
          <a:stretch>
            <a:fillRect/>
          </a:stretch>
        </p:blipFill>
        <p:spPr>
          <a:xfrm>
            <a:off x="5490759" y="998694"/>
            <a:ext cx="12883243" cy="11153339"/>
          </a:xfrm>
          <a:prstGeom prst="rect">
            <a:avLst/>
          </a:prstGeom>
        </p:spPr>
      </p:pic>
    </p:spTree>
    <p:extLst>
      <p:ext uri="{BB962C8B-B14F-4D97-AF65-F5344CB8AC3E}">
        <p14:creationId xmlns:p14="http://schemas.microsoft.com/office/powerpoint/2010/main" val="15776604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a:latin typeface="宋体" panose="02010600030101010101" pitchFamily="2" charset="-122"/>
                <a:cs typeface="宋体" panose="02010600030101010101" pitchFamily="2" charset="-122"/>
              </a:rPr>
              <a:t> </a:t>
            </a:r>
            <a:endParaRPr lang="zh-CN" sz="6000" dirty="0"/>
          </a:p>
        </p:txBody>
      </p:sp>
      <p:sp>
        <p:nvSpPr>
          <p:cNvPr id="45" name="AEVER"/>
          <p:cNvSpPr txBox="1"/>
          <p:nvPr/>
        </p:nvSpPr>
        <p:spPr>
          <a:xfrm>
            <a:off x="7247558" y="5638703"/>
            <a:ext cx="9888926"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cs typeface="宋体" panose="02010600030101010101" pitchFamily="2" charset="-122"/>
              </a:rPr>
              <a:t>二、虚幻</a:t>
            </a:r>
            <a:r>
              <a:rPr lang="en-US" altLang="zh-CN" sz="8000" cap="all" dirty="0">
                <a:solidFill>
                  <a:srgbClr val="FFD966"/>
                </a:solidFill>
                <a:latin typeface="宋体" panose="02010600030101010101" pitchFamily="2" charset="-122"/>
                <a:cs typeface="宋体" panose="02010600030101010101" pitchFamily="2" charset="-122"/>
              </a:rPr>
              <a:t>4</a:t>
            </a:r>
            <a:r>
              <a:rPr lang="zh-CN" altLang="en-US" sz="8000" cap="all" dirty="0">
                <a:solidFill>
                  <a:srgbClr val="FFD966"/>
                </a:solidFill>
                <a:latin typeface="宋体" panose="02010600030101010101" pitchFamily="2" charset="-122"/>
                <a:cs typeface="宋体" panose="02010600030101010101" pitchFamily="2" charset="-122"/>
              </a:rPr>
              <a:t>渲染器</a:t>
            </a:r>
            <a:endParaRPr lang="zh-CN" sz="8000" cap="all" dirty="0">
              <a:solidFill>
                <a:srgbClr val="FFD966"/>
              </a:solidFill>
            </a:endParaRPr>
          </a:p>
        </p:txBody>
      </p:sp>
    </p:spTree>
    <p:extLst>
      <p:ext uri="{BB962C8B-B14F-4D97-AF65-F5344CB8AC3E}">
        <p14:creationId xmlns:p14="http://schemas.microsoft.com/office/powerpoint/2010/main" val="4267508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rPr>
              <a:t>概览</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代码模块</a:t>
            </a:r>
            <a:endParaRPr lang="en-US" altLang="zh-CN"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场景表示</a:t>
            </a:r>
            <a:endParaRPr lang="en-US" altLang="zh-CN"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高级管线</a:t>
            </a:r>
            <a:endParaRPr lang="en-US"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p:txBody>
      </p:sp>
      <p:sp>
        <p:nvSpPr>
          <p:cNvPr id="8" name="The Picture slide"/>
          <p:cNvSpPr txBox="1"/>
          <p:nvPr/>
        </p:nvSpPr>
        <p:spPr>
          <a:xfrm>
            <a:off x="13454825" y="3658325"/>
            <a:ext cx="10265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渲染线程</a:t>
            </a:r>
            <a:endParaRPr lang="en-US" altLang="zh-CN"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宋体" panose="02010600030101010101" pitchFamily="2" charset="-122"/>
                <a:cs typeface="宋体" panose="02010600030101010101" pitchFamily="2" charset="-122"/>
              </a:rPr>
              <a:t>RHI</a:t>
            </a:r>
            <a:r>
              <a:rPr lang="zh-CN" altLang="en-US" sz="3200" dirty="0">
                <a:solidFill>
                  <a:srgbClr val="000000"/>
                </a:solidFill>
                <a:latin typeface="宋体" panose="02010600030101010101" pitchFamily="2" charset="-122"/>
                <a:cs typeface="宋体" panose="02010600030101010101" pitchFamily="2" charset="-122"/>
              </a:rPr>
              <a:t>线程</a:t>
            </a:r>
            <a:endParaRPr lang="en-US" altLang="zh-CN"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保留模式</a:t>
            </a:r>
            <a:endParaRPr lang="en-US" sz="3200" dirty="0">
              <a:solidFill>
                <a:srgbClr val="000000"/>
              </a:solidFill>
              <a:latin typeface="宋体" panose="02010600030101010101" pitchFamily="2" charset="-122"/>
              <a:cs typeface="宋体" panose="02010600030101010101" pitchFamily="2" charset="-122"/>
            </a:endParaRPr>
          </a:p>
        </p:txBody>
      </p:sp>
      <p:sp>
        <p:nvSpPr>
          <p:cNvPr id="11" name="The Picture slide"/>
          <p:cNvSpPr txBox="1"/>
          <p:nvPr/>
        </p:nvSpPr>
        <p:spPr>
          <a:xfrm>
            <a:off x="1752109" y="3658325"/>
            <a:ext cx="10265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686988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25702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14350" indent="-514350" defTabSz="825500" hangingPunct="0">
              <a:spcBef>
                <a:spcPts val="600"/>
              </a:spcBef>
              <a:spcAft>
                <a:spcPts val="600"/>
              </a:spcAft>
              <a:buFont typeface="+mj-lt"/>
              <a:buAutoNum type="arabicPeriod"/>
            </a:pPr>
            <a:r>
              <a:rPr lang="zh-CN" altLang="en-US" sz="4000" dirty="0">
                <a:latin typeface="仿宋" panose="02010609060101010101" pitchFamily="49" charset="-122"/>
                <a:ea typeface="仿宋" panose="02010609060101010101" pitchFamily="49" charset="-122"/>
                <a:cs typeface="宋体" panose="02010600030101010101" pitchFamily="2" charset="-122"/>
              </a:rPr>
              <a:t>渲染器的主要任务</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514350" indent="-514350" defTabSz="825500" hangingPunct="0">
              <a:spcBef>
                <a:spcPts val="600"/>
              </a:spcBef>
              <a:spcAft>
                <a:spcPts val="600"/>
              </a:spcAft>
              <a:buFont typeface="+mj-lt"/>
              <a:buAutoNum type="arabicPeriod"/>
            </a:pPr>
            <a:r>
              <a:rPr lang="zh-CN" altLang="en-US" sz="4000" dirty="0">
                <a:latin typeface="仿宋" panose="02010609060101010101" pitchFamily="49" charset="-122"/>
                <a:ea typeface="仿宋" panose="02010609060101010101" pitchFamily="49" charset="-122"/>
              </a:rPr>
              <a:t>虚幻</a:t>
            </a:r>
            <a:r>
              <a:rPr lang="en-US" altLang="zh-CN" sz="4000" dirty="0">
                <a:latin typeface="仿宋" panose="02010609060101010101" pitchFamily="49" charset="-122"/>
                <a:ea typeface="仿宋" panose="02010609060101010101" pitchFamily="49" charset="-122"/>
              </a:rPr>
              <a:t>4</a:t>
            </a:r>
            <a:r>
              <a:rPr lang="zh-CN" altLang="en-US" sz="4000" dirty="0">
                <a:latin typeface="仿宋" panose="02010609060101010101" pitchFamily="49" charset="-122"/>
                <a:ea typeface="仿宋" panose="02010609060101010101" pitchFamily="49" charset="-122"/>
              </a:rPr>
              <a:t>的渲染器</a:t>
            </a:r>
            <a:endParaRPr lang="en-US" altLang="zh-CN" sz="4000" dirty="0">
              <a:latin typeface="仿宋" panose="02010609060101010101" pitchFamily="49" charset="-122"/>
              <a:ea typeface="仿宋" panose="02010609060101010101" pitchFamily="49" charset="-122"/>
            </a:endParaRPr>
          </a:p>
          <a:p>
            <a:pPr marL="514350" indent="-514350" defTabSz="825500" hangingPunct="0">
              <a:spcBef>
                <a:spcPts val="600"/>
              </a:spcBef>
              <a:spcAft>
                <a:spcPts val="600"/>
              </a:spcAft>
              <a:buFont typeface="+mj-lt"/>
              <a:buAutoNum type="arabicPeriod"/>
            </a:pPr>
            <a:r>
              <a:rPr lang="zh-CN" altLang="en-US" sz="4000" dirty="0">
                <a:latin typeface="仿宋" panose="02010609060101010101" pitchFamily="49" charset="-122"/>
                <a:ea typeface="仿宋" panose="02010609060101010101" pitchFamily="49" charset="-122"/>
              </a:rPr>
              <a:t>总结</a:t>
            </a:r>
            <a:r>
              <a:rPr lang="en-US" altLang="zh-CN" sz="4000" dirty="0">
                <a:latin typeface="仿宋" panose="02010609060101010101" pitchFamily="49" charset="-122"/>
                <a:ea typeface="仿宋" panose="02010609060101010101" pitchFamily="49" charset="-122"/>
              </a:rPr>
              <a:t>+</a:t>
            </a:r>
            <a:r>
              <a:rPr lang="zh-CN" altLang="en-US" sz="4000" dirty="0">
                <a:latin typeface="仿宋" panose="02010609060101010101" pitchFamily="49" charset="-122"/>
                <a:ea typeface="仿宋" panose="02010609060101010101" pitchFamily="49" charset="-122"/>
              </a:rPr>
              <a:t>作业</a:t>
            </a:r>
            <a:endParaRPr lang="en-US" altLang="zh-CN" sz="4000" dirty="0">
              <a:latin typeface="仿宋" panose="02010609060101010101" pitchFamily="49" charset="-122"/>
              <a:ea typeface="仿宋" panose="02010609060101010101" pitchFamily="49"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概览</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16381707" y="4937760"/>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宋体" panose="02010600030101010101" pitchFamily="2" charset="-122"/>
              </a:rPr>
              <a:t>代码</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宋体" panose="02010600030101010101" pitchFamily="2" charset="-122"/>
                <a:cs typeface="宋体" panose="02010600030101010101" pitchFamily="2" charset="-122"/>
              </a:rPr>
              <a:t>场景表示</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3378019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宋体" panose="02010600030101010101" pitchFamily="2" charset="-122"/>
                <a:cs typeface="宋体" panose="02010600030101010101" pitchFamily="2" charset="-122"/>
              </a:rPr>
              <a:t>高级管线</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222625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zh-CN" altLang="en-US" sz="3200" dirty="0">
                <a:latin typeface="宋体" panose="02010600030101010101" pitchFamily="2" charset="-122"/>
                <a:cs typeface="宋体" panose="02010600030101010101" pitchFamily="2" charset="-122"/>
              </a:rPr>
              <a:t>多</a:t>
            </a:r>
            <a:r>
              <a:rPr lang="en-US" altLang="zh-CN" sz="3200" dirty="0">
                <a:latin typeface="宋体" panose="02010600030101010101" pitchFamily="2" charset="-122"/>
                <a:cs typeface="宋体" panose="02010600030101010101" pitchFamily="2" charset="-122"/>
              </a:rPr>
              <a:t>Pass</a:t>
            </a:r>
            <a:r>
              <a:rPr lang="zh-CN" altLang="en-US" sz="3200" dirty="0">
                <a:latin typeface="宋体" panose="02010600030101010101" pitchFamily="2" charset="-122"/>
                <a:cs typeface="宋体" panose="02010600030101010101" pitchFamily="2" charset="-122"/>
              </a:rPr>
              <a:t>和之间的顺序</a:t>
            </a:r>
            <a:endParaRPr lang="en-US" altLang="zh-CN" sz="3200" dirty="0">
              <a:latin typeface="宋体" panose="02010600030101010101" pitchFamily="2" charset="-122"/>
              <a:cs typeface="宋体" panose="02010600030101010101" pitchFamily="2" charset="-122"/>
            </a:endParaRPr>
          </a:p>
          <a:p>
            <a:pPr marL="457200" indent="-457200">
              <a:spcAft>
                <a:spcPts val="400"/>
              </a:spcAft>
              <a:buFont typeface="+mj-lt"/>
              <a:buAutoNum type="arabicPeriod"/>
            </a:pPr>
            <a:r>
              <a:rPr lang="zh-CN" altLang="en-US" sz="3200" dirty="0">
                <a:latin typeface="宋体" panose="02010600030101010101" pitchFamily="2" charset="-122"/>
                <a:cs typeface="宋体" panose="02010600030101010101" pitchFamily="2" charset="-122"/>
              </a:rPr>
              <a:t>相关性</a:t>
            </a:r>
            <a:endParaRPr lang="en-US" altLang="zh-CN" sz="3200" dirty="0">
              <a:latin typeface="宋体" panose="02010600030101010101" pitchFamily="2" charset="-122"/>
              <a:cs typeface="宋体" panose="02010600030101010101" pitchFamily="2" charset="-122"/>
            </a:endParaRPr>
          </a:p>
          <a:p>
            <a:pPr marL="457200" indent="-457200">
              <a:spcAft>
                <a:spcPts val="400"/>
              </a:spcAft>
              <a:buFont typeface="+mj-lt"/>
              <a:buAutoNum type="arabicPeriod"/>
            </a:pPr>
            <a:r>
              <a:rPr lang="zh-CN" altLang="en-US" sz="3200" dirty="0">
                <a:latin typeface="宋体" panose="02010600030101010101" pitchFamily="2" charset="-122"/>
                <a:cs typeface="宋体" panose="02010600030101010101" pitchFamily="2" charset="-122"/>
              </a:rPr>
              <a:t>绘制策略</a:t>
            </a:r>
            <a:endParaRPr lang="en-US" sz="3200" dirty="0">
              <a:latin typeface="宋体" panose="02010600030101010101" pitchFamily="2" charset="-122"/>
              <a:cs typeface="宋体" panose="02010600030101010101" pitchFamily="2" charset="-122"/>
            </a:endParaRPr>
          </a:p>
          <a:p>
            <a:endParaRPr lang="zh-CN" sz="32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194006971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t>渲染线程</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265808463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cap="all" dirty="0">
                <a:latin typeface="宋体" panose="02010600030101010101" pitchFamily="2" charset="-122"/>
                <a:cs typeface="宋体" panose="02010600030101010101" pitchFamily="2" charset="-122"/>
              </a:rPr>
              <a:t>RHI</a:t>
            </a:r>
            <a:r>
              <a:rPr lang="zh-CN" altLang="en-US" cap="all" dirty="0">
                <a:latin typeface="宋体" panose="02010600030101010101" pitchFamily="2" charset="-122"/>
                <a:cs typeface="宋体" panose="02010600030101010101" pitchFamily="2" charset="-122"/>
              </a:rPr>
              <a:t>线程</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14759614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t>保留模式</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185878648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a:latin typeface="宋体" panose="02010600030101010101" pitchFamily="2" charset="-122"/>
                <a:cs typeface="宋体" panose="02010600030101010101" pitchFamily="2" charset="-122"/>
              </a:rPr>
              <a:t> </a:t>
            </a:r>
            <a:endParaRPr lang="zh-CN" sz="6000" dirty="0"/>
          </a:p>
        </p:txBody>
      </p:sp>
      <p:sp>
        <p:nvSpPr>
          <p:cNvPr id="45" name="AEVER"/>
          <p:cNvSpPr txBox="1"/>
          <p:nvPr/>
        </p:nvSpPr>
        <p:spPr>
          <a:xfrm>
            <a:off x="9627218"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cs typeface="宋体" panose="02010600030101010101" pitchFamily="2" charset="-122"/>
              </a:rPr>
              <a:t>三、总结</a:t>
            </a:r>
            <a:endParaRPr lang="zh-CN" sz="8000" cap="all" dirty="0">
              <a:solidFill>
                <a:srgbClr val="FFD966"/>
              </a:solidFill>
            </a:endParaRPr>
          </a:p>
        </p:txBody>
      </p:sp>
    </p:spTree>
    <p:extLst>
      <p:ext uri="{BB962C8B-B14F-4D97-AF65-F5344CB8AC3E}">
        <p14:creationId xmlns:p14="http://schemas.microsoft.com/office/powerpoint/2010/main" val="248846446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cap="all" dirty="0">
                <a:latin typeface="宋体" panose="02010600030101010101" pitchFamily="2" charset="-122"/>
                <a:cs typeface="宋体" panose="02010600030101010101" pitchFamily="2" charset="-122"/>
              </a:rPr>
              <a:t>title</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112698904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cap="all" dirty="0">
                <a:latin typeface="宋体" panose="02010600030101010101" pitchFamily="2" charset="-122"/>
                <a:cs typeface="宋体" panose="02010600030101010101" pitchFamily="2" charset="-122"/>
              </a:rPr>
              <a:t>title</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363180197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36235" y="274655"/>
            <a:ext cx="2626729" cy="2683625"/>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2377184952"/>
              </p:ext>
            </p:extLst>
          </p:nvPr>
        </p:nvGraphicFramePr>
        <p:xfrm>
          <a:off x="1676400" y="4199022"/>
          <a:ext cx="21031200" cy="6015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hape 104"/>
          <p:cNvSpPr txBox="1"/>
          <p:nvPr/>
        </p:nvSpPr>
        <p:spPr>
          <a:xfrm>
            <a:off x="2985176" y="977104"/>
            <a:ext cx="20562600" cy="1169400"/>
          </a:xfrm>
          <a:prstGeom prst="rect">
            <a:avLst/>
          </a:prstGeom>
          <a:noFill/>
          <a:ln>
            <a:noFill/>
          </a:ln>
        </p:spPr>
        <p:txBody>
          <a:bodyPr lIns="182850" tIns="91400" rIns="182850" bIns="91400" anchor="t" anchorCtr="0">
            <a:noAutofit/>
          </a:bodyPr>
          <a:lstStyle/>
          <a:p>
            <a:pPr>
              <a:buSzPct val="25000"/>
            </a:pPr>
            <a:r>
              <a:rPr lang="en-US" sz="6400" dirty="0">
                <a:solidFill>
                  <a:schemeClr val="dk1"/>
                </a:solidFill>
                <a:latin typeface="宋体" panose="02010600030101010101" pitchFamily="2" charset="-122"/>
                <a:cs typeface="宋体" panose="02010600030101010101" pitchFamily="2" charset="-122"/>
                <a:sym typeface="Calibri" panose="020F0502020204030204"/>
              </a:rPr>
              <a:t>title</a:t>
            </a:r>
            <a:endParaRPr lang="zh-CN" sz="6400" dirty="0">
              <a:solidFill>
                <a:schemeClr val="dk1"/>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12" name="Shape 143"/>
          <p:cNvSpPr txBox="1"/>
          <p:nvPr/>
        </p:nvSpPr>
        <p:spPr>
          <a:xfrm>
            <a:off x="6810642" y="9267468"/>
            <a:ext cx="9754800" cy="800400"/>
          </a:xfrm>
          <a:prstGeom prst="rect">
            <a:avLst/>
          </a:prstGeom>
          <a:solidFill>
            <a:srgbClr val="FFD966"/>
          </a:solidFill>
          <a:ln>
            <a:noFill/>
          </a:ln>
        </p:spPr>
        <p:txBody>
          <a:bodyPr lIns="182850" tIns="91400" rIns="182850" bIns="91400" anchor="t" anchorCtr="0">
            <a:noAutofit/>
          </a:bodyPr>
          <a:lstStyle/>
          <a:p>
            <a:pPr lvl="0" algn="ctr">
              <a:buSzPct val="25000"/>
            </a:pPr>
            <a:r>
              <a:rPr lang="en-US" sz="4000" dirty="0">
                <a:latin typeface="宋体" panose="02010600030101010101" pitchFamily="2" charset="-122"/>
                <a:cs typeface="宋体" panose="02010600030101010101" pitchFamily="2" charset="-122"/>
              </a:rPr>
              <a:t>specification</a:t>
            </a:r>
            <a:endParaRPr lang="zh-CN" sz="4800" dirty="0">
              <a:solidFill>
                <a:schemeClr val="dk1"/>
              </a:solidFill>
              <a:ea typeface="宋体" panose="02010600030101010101" pitchFamily="2" charset="-122"/>
              <a:cs typeface="宋体" panose="02010600030101010101" pitchFamily="2" charset="-122"/>
              <a:sym typeface="Calibri" panose="020F05020202040302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0265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611245"/>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成像功能</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视觉特性</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执行效率</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工程封装</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3448060"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虚幻</a:t>
            </a:r>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4</a:t>
            </a:r>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的渲染器</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79591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模块组织</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数据结构</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高层管线</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三大线程</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保留模式</a:t>
            </a:r>
            <a:endParaRPr lang="zh-CN" altLang="zh-CN" sz="4000" kern="0" dirty="0">
              <a:solidFill>
                <a:srgbClr val="000000"/>
              </a:solidFill>
              <a:latin typeface="仿宋" panose="02010609060101010101" pitchFamily="49" charset="-122"/>
              <a:ea typeface="仿宋" panose="02010609060101010101" pitchFamily="49" charset="-122"/>
            </a:endParaRPr>
          </a:p>
        </p:txBody>
      </p:sp>
      <p:sp>
        <p:nvSpPr>
          <p:cNvPr id="11" name="The Picture slide"/>
          <p:cNvSpPr txBox="1"/>
          <p:nvPr/>
        </p:nvSpPr>
        <p:spPr>
          <a:xfrm>
            <a:off x="1752109" y="3658325"/>
            <a:ext cx="421910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渲染器的主要任务</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rPr>
              <a:t>title</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54914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r>
              <a:rPr lang="en-US" altLang="zh-CN" sz="2800" dirty="0">
                <a:latin typeface="宋体" panose="02010600030101010101" pitchFamily="2" charset="-122"/>
                <a:cs typeface="宋体" panose="02010600030101010101" pitchFamily="2" charset="-122"/>
              </a:rPr>
              <a:t>content</a:t>
            </a:r>
            <a:endParaRPr lang="zh-CN" sz="2800" dirty="0"/>
          </a:p>
          <a:p>
            <a:pPr marL="457200" indent="-457200">
              <a:spcBef>
                <a:spcPts val="600"/>
              </a:spcBef>
              <a:spcAft>
                <a:spcPts val="600"/>
              </a:spcAft>
              <a:buFont typeface="Arial" panose="020B0604020202020204" pitchFamily="34" charset="0"/>
              <a:buChar char="•"/>
            </a:pPr>
            <a:r>
              <a:rPr lang="en-US" altLang="zh-CN" sz="2800" dirty="0">
                <a:latin typeface="宋体" panose="02010600030101010101" pitchFamily="2" charset="-122"/>
                <a:cs typeface="宋体" panose="02010600030101010101" pitchFamily="2" charset="-122"/>
              </a:rPr>
              <a:t>list</a:t>
            </a:r>
            <a:endParaRPr lang="zh-CN" sz="2800" dirty="0"/>
          </a:p>
          <a:p>
            <a:endParaRPr lang="zh-CN" sz="2800" dirty="0"/>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graphicFrame>
        <p:nvGraphicFramePr>
          <p:cNvPr id="9" name="Content Placeholder 9"/>
          <p:cNvGraphicFramePr/>
          <p:nvPr>
            <p:extLst>
              <p:ext uri="{D42A27DB-BD31-4B8C-83A1-F6EECF244321}">
                <p14:modId xmlns:p14="http://schemas.microsoft.com/office/powerpoint/2010/main" val="1427222041"/>
              </p:ext>
            </p:extLst>
          </p:nvPr>
        </p:nvGraphicFramePr>
        <p:xfrm>
          <a:off x="13569084" y="2151675"/>
          <a:ext cx="8801868" cy="96603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63840"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r>
              <a:rPr lang="en-US" altLang="zh-CN" sz="2800" dirty="0">
                <a:latin typeface="宋体" panose="02010600030101010101" pitchFamily="2" charset="-122"/>
                <a:cs typeface="宋体" panose="02010600030101010101" pitchFamily="2" charset="-122"/>
              </a:rPr>
              <a:t>content</a:t>
            </a:r>
            <a:endParaRPr lang="zh-CN"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r>
              <a:rPr lang="en-US" altLang="zh-CN" sz="2800" dirty="0">
                <a:latin typeface="宋体" panose="02010600030101010101" pitchFamily="2" charset="-122"/>
                <a:cs typeface="宋体" panose="02010600030101010101" pitchFamily="2" charset="-122"/>
              </a:rPr>
              <a:t>content</a:t>
            </a:r>
            <a:endParaRPr lang="zh-CN" sz="2800" dirty="0"/>
          </a:p>
        </p:txBody>
      </p:sp>
      <p:sp>
        <p:nvSpPr>
          <p:cNvPr id="413" name="Two Picture slide"/>
          <p:cNvSpPr txBox="1"/>
          <p:nvPr/>
        </p:nvSpPr>
        <p:spPr>
          <a:xfrm>
            <a:off x="5653674" y="9692640"/>
            <a:ext cx="1705595" cy="872034"/>
          </a:xfrm>
          <a:prstGeom prst="rect">
            <a:avLst/>
          </a:prstGeom>
          <a:ln w="12700">
            <a:miter lim="400000"/>
          </a:ln>
        </p:spPr>
        <p:txBody>
          <a:bodyPr wrap="none" lIns="50800" tIns="50800" rIns="50800" bIns="50800" anchor="ctr">
            <a:spAutoFit/>
          </a:bodyPr>
          <a:lstStyle>
            <a:lvl1pPr>
              <a:defRPr>
                <a:latin typeface="Helvetica"/>
                <a:ea typeface="Helvetica"/>
                <a:cs typeface="Helvetica"/>
                <a:sym typeface="Helvetica"/>
              </a:defRPr>
            </a:lvl1pPr>
          </a:lstStyle>
          <a:p>
            <a:pPr algn="ctr"/>
            <a:r>
              <a:rPr lang="en-US" altLang="zh-CN" sz="5000" dirty="0">
                <a:latin typeface="宋体" panose="02010600030101010101" pitchFamily="2" charset="-122"/>
                <a:cs typeface="宋体" panose="02010600030101010101" pitchFamily="2" charset="-122"/>
              </a:rPr>
              <a:t>title</a:t>
            </a:r>
            <a:endParaRPr lang="zh-CN" sz="5000" dirty="0"/>
          </a:p>
        </p:txBody>
      </p:sp>
      <p:sp>
        <p:nvSpPr>
          <p:cNvPr id="416" name="Two Picture slide"/>
          <p:cNvSpPr txBox="1"/>
          <p:nvPr/>
        </p:nvSpPr>
        <p:spPr>
          <a:xfrm>
            <a:off x="16712165" y="9692640"/>
            <a:ext cx="1705595" cy="872034"/>
          </a:xfrm>
          <a:prstGeom prst="rect">
            <a:avLst/>
          </a:prstGeom>
          <a:ln w="12700">
            <a:miter lim="400000"/>
          </a:ln>
        </p:spPr>
        <p:txBody>
          <a:bodyPr wrap="none" lIns="50800" tIns="50800" rIns="50800" bIns="50800" anchor="ctr">
            <a:spAutoFit/>
          </a:bodyPr>
          <a:lstStyle>
            <a:lvl1pPr>
              <a:defRPr>
                <a:latin typeface="Helvetica"/>
                <a:ea typeface="Helvetica"/>
                <a:cs typeface="Helvetica"/>
                <a:sym typeface="Helvetica"/>
              </a:defRPr>
            </a:lvl1pPr>
          </a:lstStyle>
          <a:p>
            <a:pPr algn="ctr"/>
            <a:r>
              <a:rPr lang="en-US" altLang="zh-CN" sz="5000" dirty="0">
                <a:latin typeface="宋体" panose="02010600030101010101" pitchFamily="2" charset="-122"/>
                <a:cs typeface="宋体" panose="02010600030101010101" pitchFamily="2" charset="-122"/>
              </a:rPr>
              <a:t>title</a:t>
            </a:r>
            <a:endParaRPr lang="zh-CN" sz="5000" dirty="0"/>
          </a:p>
        </p:txBody>
      </p:sp>
      <p:sp>
        <p:nvSpPr>
          <p:cNvPr id="14" name="TextBox 13"/>
          <p:cNvSpPr txBox="1"/>
          <p:nvPr/>
        </p:nvSpPr>
        <p:spPr>
          <a:xfrm>
            <a:off x="14447520" y="8113591"/>
            <a:ext cx="594360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657600" y="8138160"/>
            <a:ext cx="5943600" cy="548640"/>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宋体" panose="02010600030101010101" pitchFamily="2" charset="-122"/>
                <a:sym typeface="Helvetica Light"/>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pic>
        <p:nvPicPr>
          <p:cNvPr id="16" name="Picture 10">
            <a:extLst>
              <a:ext uri="{FF2B5EF4-FFF2-40B4-BE49-F238E27FC236}">
                <a16:creationId xmlns:a16="http://schemas.microsoft.com/office/drawing/2014/main" id="{B8066487-29B9-433E-A518-F0A18C21F6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5193106" y="3609803"/>
            <a:ext cx="2626729" cy="2683625"/>
          </a:xfrm>
          <a:prstGeom prst="rect">
            <a:avLst/>
          </a:prstGeom>
        </p:spPr>
      </p:pic>
      <p:pic>
        <p:nvPicPr>
          <p:cNvPr id="17" name="Picture 10">
            <a:extLst>
              <a:ext uri="{FF2B5EF4-FFF2-40B4-BE49-F238E27FC236}">
                <a16:creationId xmlns:a16="http://schemas.microsoft.com/office/drawing/2014/main" id="{56191EC5-EF4A-4559-84B3-1834ADD0DD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16251597" y="3609803"/>
            <a:ext cx="2626729" cy="268362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72162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5000" cap="all" dirty="0">
                <a:solidFill>
                  <a:srgbClr val="000000"/>
                </a:solidFill>
                <a:latin typeface="宋体" panose="02010600030101010101" pitchFamily="2" charset="-122"/>
                <a:cs typeface="宋体" panose="02010600030101010101" pitchFamily="2" charset="-122"/>
              </a:rPr>
              <a:t>title</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3647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altLang="zh-CN" sz="2800" dirty="0">
                <a:solidFill>
                  <a:srgbClr val="000000"/>
                </a:solidFill>
                <a:latin typeface="宋体" panose="02010600030101010101" pitchFamily="2" charset="-122"/>
              </a:rPr>
              <a:t>title</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5" y="3658325"/>
            <a:ext cx="1393010"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latin typeface="宋体" panose="02010600030101010101" pitchFamily="2" charset="-122"/>
                <a:cs typeface="宋体" panose="02010600030101010101" pitchFamily="2" charset="-122"/>
              </a:rPr>
              <a:t>title</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19519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altLang="zh-CN" sz="2800" dirty="0">
                <a:solidFill>
                  <a:srgbClr val="000000"/>
                </a:solidFill>
                <a:latin typeface="宋体" panose="02010600030101010101" pitchFamily="2" charset="-122"/>
              </a:rPr>
              <a:t>title</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list</a:t>
            </a:r>
          </a:p>
        </p:txBody>
      </p:sp>
      <p:sp>
        <p:nvSpPr>
          <p:cNvPr id="11" name="The Picture slide"/>
          <p:cNvSpPr txBox="1"/>
          <p:nvPr/>
        </p:nvSpPr>
        <p:spPr>
          <a:xfrm>
            <a:off x="1752109" y="3658325"/>
            <a:ext cx="1393010"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latin typeface="宋体" panose="02010600030101010101" pitchFamily="2" charset="-122"/>
                <a:cs typeface="宋体" panose="02010600030101010101" pitchFamily="2" charset="-122"/>
              </a:rPr>
              <a:t>title</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40708961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175432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en-US" sz="2800" kern="0" dirty="0">
                <a:solidFill>
                  <a:srgbClr val="000000"/>
                </a:solidFill>
                <a:latin typeface="宋体" panose="02010600030101010101" pitchFamily="2" charset="-122"/>
                <a:cs typeface="宋体" panose="02010600030101010101" pitchFamily="2" charset="-122"/>
              </a:rPr>
              <a:t>title：</a:t>
            </a:r>
            <a:endParaRPr lang="zh-CN" sz="2800" kern="0" dirty="0">
              <a:solidFill>
                <a:srgbClr val="000000"/>
              </a:solidFill>
            </a:endParaRPr>
          </a:p>
          <a:p>
            <a:pPr marL="457200" lvl="1" indent="-457200" defTabSz="825500" hangingPunct="0">
              <a:spcBef>
                <a:spcPts val="600"/>
              </a:spcBef>
              <a:spcAft>
                <a:spcPts val="400"/>
              </a:spcAft>
              <a:buFont typeface="Arial" panose="020B0604020202020204" pitchFamily="34" charset="0"/>
              <a:buChar char="•"/>
            </a:pPr>
            <a:r>
              <a:rPr lang="en-US" sz="2800" kern="0" dirty="0">
                <a:solidFill>
                  <a:srgbClr val="000000"/>
                </a:solidFill>
                <a:latin typeface="宋体" panose="02010600030101010101" pitchFamily="2" charset="-122"/>
                <a:cs typeface="宋体" panose="02010600030101010101" pitchFamily="2" charset="-122"/>
              </a:rPr>
              <a:t>list</a:t>
            </a:r>
            <a:endParaRPr lang="zh-CN" sz="2800" kern="0" dirty="0">
              <a:solidFill>
                <a:srgbClr val="000000"/>
              </a:solidFill>
            </a:endParaRPr>
          </a:p>
          <a:p>
            <a:pPr marL="457200" indent="-457200" defTabSz="825500" hangingPunct="0">
              <a:spcBef>
                <a:spcPts val="600"/>
              </a:spcBef>
              <a:spcAft>
                <a:spcPts val="600"/>
              </a:spcAft>
              <a:buFont typeface="Arial" panose="020B0604020202020204" pitchFamily="34" charset="0"/>
              <a:buChar char="•"/>
            </a:pPr>
            <a:endParaRPr lang="zh-CN" sz="2800" kern="0" dirty="0">
              <a:solidFill>
                <a:srgbClr val="000000"/>
              </a:solidFill>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en-US" sz="5000" kern="0" dirty="0">
                <a:solidFill>
                  <a:srgbClr val="000000"/>
                </a:solidFill>
                <a:latin typeface="宋体" panose="02010600030101010101" pitchFamily="2" charset="-122"/>
                <a:cs typeface="宋体" panose="02010600030101010101" pitchFamily="2" charset="-122"/>
              </a:rPr>
              <a:t>exercise：</a:t>
            </a:r>
            <a:br>
              <a:rPr lang="en-US" sz="5000" kern="0" dirty="0">
                <a:solidFill>
                  <a:srgbClr val="000000"/>
                </a:solidFill>
                <a:latin typeface="宋体" panose="02010600030101010101" pitchFamily="2" charset="-122"/>
                <a:cs typeface="宋体" panose="02010600030101010101" pitchFamily="2" charset="-122"/>
              </a:rPr>
            </a:br>
            <a:r>
              <a:rPr lang="en-US" sz="5000" kern="0" dirty="0">
                <a:solidFill>
                  <a:srgbClr val="000000"/>
                </a:solidFill>
                <a:latin typeface="宋体" panose="02010600030101010101" pitchFamily="2" charset="-122"/>
                <a:cs typeface="宋体" panose="02010600030101010101" pitchFamily="2" charset="-122"/>
              </a:rPr>
              <a:t>content</a:t>
            </a:r>
            <a:endParaRPr lang="zh-CN" sz="5000" kern="0" dirty="0">
              <a:solidFill>
                <a:srgbClr val="00000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a:latin typeface="宋体" panose="02010600030101010101" pitchFamily="2" charset="-122"/>
                <a:cs typeface="宋体" panose="02010600030101010101" pitchFamily="2" charset="-122"/>
              </a:rPr>
              <a:t> </a:t>
            </a:r>
            <a:endParaRPr lang="zh-CN" sz="6000" dirty="0"/>
          </a:p>
        </p:txBody>
      </p:sp>
      <p:sp>
        <p:nvSpPr>
          <p:cNvPr id="45" name="AEVER"/>
          <p:cNvSpPr txBox="1"/>
          <p:nvPr/>
        </p:nvSpPr>
        <p:spPr>
          <a:xfrm>
            <a:off x="8998837" y="5638703"/>
            <a:ext cx="6386364"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cs typeface="宋体" panose="02010600030101010101" pitchFamily="2" charset="-122"/>
              </a:rPr>
              <a:t>一、渲染器</a:t>
            </a:r>
            <a:endParaRPr lang="zh-CN" sz="8000" cap="all" dirty="0">
              <a:solidFill>
                <a:srgbClr val="FFD966"/>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成像</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把游戏资产变成显示器上的画面（</a:t>
            </a:r>
            <a:r>
              <a:rPr lang="en-US" altLang="zh-CN" sz="2800" kern="0" dirty="0">
                <a:solidFill>
                  <a:srgbClr val="000000"/>
                </a:solidFill>
                <a:latin typeface="宋体" panose="02010600030101010101" pitchFamily="2" charset="-122"/>
              </a:rPr>
              <a:t>2D/3D</a:t>
            </a:r>
            <a:r>
              <a:rPr lang="zh-CN" altLang="en-US" sz="2800" kern="0" dirty="0">
                <a:solidFill>
                  <a:srgbClr val="000000"/>
                </a:solidFill>
                <a:latin typeface="宋体" panose="02010600030101010101" pitchFamily="2" charset="-122"/>
              </a:rPr>
              <a:t>）</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可重用、对游戏性系统透明</a:t>
            </a:r>
            <a:endParaRPr lang="zh-CN"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0D8FD6CA-DAC5-4E91-814D-40BED55BB320}"/>
              </a:ext>
            </a:extLst>
          </p:cNvPr>
          <p:cNvPicPr>
            <a:picLocks noChangeAspect="1"/>
          </p:cNvPicPr>
          <p:nvPr/>
        </p:nvPicPr>
        <p:blipFill>
          <a:blip r:embed="rId4"/>
          <a:stretch>
            <a:fillRect/>
          </a:stretch>
        </p:blipFill>
        <p:spPr>
          <a:xfrm>
            <a:off x="12129796" y="0"/>
            <a:ext cx="12718653" cy="5552182"/>
          </a:xfrm>
          <a:prstGeom prst="rect">
            <a:avLst/>
          </a:prstGeom>
        </p:spPr>
      </p:pic>
      <p:pic>
        <p:nvPicPr>
          <p:cNvPr id="6" name="图片 5">
            <a:extLst>
              <a:ext uri="{FF2B5EF4-FFF2-40B4-BE49-F238E27FC236}">
                <a16:creationId xmlns:a16="http://schemas.microsoft.com/office/drawing/2014/main" id="{A1DD481F-140F-4719-984F-32180D51A593}"/>
              </a:ext>
            </a:extLst>
          </p:cNvPr>
          <p:cNvPicPr>
            <a:picLocks noChangeAspect="1"/>
          </p:cNvPicPr>
          <p:nvPr/>
        </p:nvPicPr>
        <p:blipFill>
          <a:blip r:embed="rId5"/>
          <a:stretch>
            <a:fillRect/>
          </a:stretch>
        </p:blipFill>
        <p:spPr>
          <a:xfrm>
            <a:off x="12129794" y="5621448"/>
            <a:ext cx="12254205" cy="809455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视觉特性</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755078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动画</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表面着色、反射、折射、半透明</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贴图、法线贴图、贴花</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阴影、间接光</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雾、焦散、透明介质</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后处理</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特效、文字</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天空、地面、水</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真实感、非真实感</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A0D2E6F6-1B3B-46DB-9B85-55E812592EFA}"/>
              </a:ext>
            </a:extLst>
          </p:cNvPr>
          <p:cNvPicPr>
            <a:picLocks noChangeAspect="1"/>
          </p:cNvPicPr>
          <p:nvPr/>
        </p:nvPicPr>
        <p:blipFill>
          <a:blip r:embed="rId4"/>
          <a:stretch>
            <a:fillRect/>
          </a:stretch>
        </p:blipFill>
        <p:spPr>
          <a:xfrm>
            <a:off x="10140461" y="-123330"/>
            <a:ext cx="14371611" cy="13839330"/>
          </a:xfrm>
          <a:prstGeom prst="rect">
            <a:avLst/>
          </a:prstGeom>
        </p:spPr>
      </p:pic>
    </p:spTree>
    <p:extLst>
      <p:ext uri="{BB962C8B-B14F-4D97-AF65-F5344CB8AC3E}">
        <p14:creationId xmlns:p14="http://schemas.microsoft.com/office/powerpoint/2010/main" val="6408587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执行效率</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04213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更高的</a:t>
            </a:r>
            <a:r>
              <a:rPr lang="en-US" altLang="zh-CN" sz="2800" kern="0" dirty="0">
                <a:solidFill>
                  <a:srgbClr val="000000"/>
                </a:solidFill>
                <a:latin typeface="宋体" panose="02010600030101010101" pitchFamily="2" charset="-122"/>
              </a:rPr>
              <a:t>FPS</a:t>
            </a: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更高的分辨率和多倍采样</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更逼真的材质和光影</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更复杂的场景</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6" name="图片 5">
            <a:extLst>
              <a:ext uri="{FF2B5EF4-FFF2-40B4-BE49-F238E27FC236}">
                <a16:creationId xmlns:a16="http://schemas.microsoft.com/office/drawing/2014/main" id="{EE3BC053-95C0-485B-8A9B-D0AFB6849FBB}"/>
              </a:ext>
            </a:extLst>
          </p:cNvPr>
          <p:cNvPicPr>
            <a:picLocks noChangeAspect="1"/>
          </p:cNvPicPr>
          <p:nvPr/>
        </p:nvPicPr>
        <p:blipFill>
          <a:blip r:embed="rId4"/>
          <a:stretch>
            <a:fillRect/>
          </a:stretch>
        </p:blipFill>
        <p:spPr>
          <a:xfrm>
            <a:off x="12192000" y="-771466"/>
            <a:ext cx="12192000" cy="15258932"/>
          </a:xfrm>
          <a:prstGeom prst="rect">
            <a:avLst/>
          </a:prstGeom>
        </p:spPr>
      </p:pic>
    </p:spTree>
    <p:extLst>
      <p:ext uri="{BB962C8B-B14F-4D97-AF65-F5344CB8AC3E}">
        <p14:creationId xmlns:p14="http://schemas.microsoft.com/office/powerpoint/2010/main" val="22118609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宋体" panose="02010600030101010101" pitchFamily="2" charset="-122"/>
                <a:cs typeface="宋体" panose="02010600030101010101" pitchFamily="2" charset="-122"/>
              </a:rPr>
              <a:t>执行效率</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638123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场景图</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空间数据结构</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剔除技术</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状态排序</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层次细节</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流式加载</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虚拟纹理</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并行计算</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cs typeface="宋体" panose="02010600030101010101" pitchFamily="2" charset="-122"/>
              </a:rPr>
              <a:t>优化目标</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462690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代码速度</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内存效率</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APICALLs</a:t>
            </a: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几何处理</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像素处理</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带宽占用</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en-US" sz="2800" dirty="0">
              <a:solidFill>
                <a:srgbClr val="000000"/>
              </a:solidFill>
              <a:latin typeface="宋体" panose="02010600030101010101" pitchFamily="2"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rPr>
              <a:t>加速技术</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5096589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3557096"/>
            <a:ext cx="8973592" cy="170303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场景图</a:t>
            </a:r>
            <a:endParaRPr lang="en-US" altLang="zh-CN" sz="5000" kern="0" cap="all" dirty="0">
              <a:solidFill>
                <a:srgbClr val="000000"/>
              </a:solidFill>
              <a:latin typeface="仿宋" panose="02010609060101010101" pitchFamily="49" charset="-122"/>
              <a:ea typeface="仿宋" panose="02010609060101010101" pitchFamily="49" charset="-122"/>
            </a:endParaRPr>
          </a:p>
          <a:p>
            <a:pPr defTabSz="825500" hangingPunct="0"/>
            <a:r>
              <a:rPr lang="en-US" altLang="zh-CN" sz="5400" kern="0" dirty="0">
                <a:solidFill>
                  <a:srgbClr val="000000"/>
                </a:solidFill>
                <a:latin typeface="宋体" panose="02010600030101010101" pitchFamily="2" charset="-122"/>
              </a:rPr>
              <a:t>Scene Graph</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对象间关系</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有向无环图</a:t>
            </a: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6" name="图片 5">
            <a:extLst>
              <a:ext uri="{FF2B5EF4-FFF2-40B4-BE49-F238E27FC236}">
                <a16:creationId xmlns:a16="http://schemas.microsoft.com/office/drawing/2014/main" id="{0F8FEA02-E047-4E6F-83D2-D38076AEBD93}"/>
              </a:ext>
            </a:extLst>
          </p:cNvPr>
          <p:cNvPicPr>
            <a:picLocks noChangeAspect="1"/>
          </p:cNvPicPr>
          <p:nvPr/>
        </p:nvPicPr>
        <p:blipFill>
          <a:blip r:embed="rId4"/>
          <a:stretch>
            <a:fillRect/>
          </a:stretch>
        </p:blipFill>
        <p:spPr>
          <a:xfrm>
            <a:off x="9781954" y="0"/>
            <a:ext cx="16158316" cy="13705483"/>
          </a:xfrm>
          <a:prstGeom prst="rect">
            <a:avLst/>
          </a:prstGeom>
        </p:spPr>
      </p:pic>
    </p:spTree>
    <p:extLst>
      <p:ext uri="{BB962C8B-B14F-4D97-AF65-F5344CB8AC3E}">
        <p14:creationId xmlns:p14="http://schemas.microsoft.com/office/powerpoint/2010/main" val="614224650"/>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2661</TotalTime>
  <Words>2779</Words>
  <Application>Microsoft Office PowerPoint</Application>
  <PresentationFormat>自定义</PresentationFormat>
  <Paragraphs>317</Paragraphs>
  <Slides>33</Slides>
  <Notes>33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33</vt:i4>
      </vt:variant>
    </vt:vector>
  </HeadingPairs>
  <TitlesOfParts>
    <vt:vector size="41" baseType="lpstr">
      <vt:lpstr>仿宋</vt:lpstr>
      <vt:lpstr>宋体</vt:lpstr>
      <vt:lpstr>Arial</vt:lpstr>
      <vt:lpstr>Calibri</vt:lpstr>
      <vt:lpstr>Consolas</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386</cp:revision>
  <dcterms:created xsi:type="dcterms:W3CDTF">2017-07-18T17:55:00Z</dcterms:created>
  <dcterms:modified xsi:type="dcterms:W3CDTF">2021-12-17T07:29:06Z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